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  <p:sldMasterId id="2147483678" r:id="rId4"/>
  </p:sldMasterIdLst>
  <p:notesMasterIdLst>
    <p:notesMasterId r:id="rId21"/>
  </p:notesMasterIdLst>
  <p:sldIdLst>
    <p:sldId id="277" r:id="rId5"/>
    <p:sldId id="258" r:id="rId6"/>
    <p:sldId id="263" r:id="rId7"/>
    <p:sldId id="261" r:id="rId8"/>
    <p:sldId id="259" r:id="rId9"/>
    <p:sldId id="260" r:id="rId10"/>
    <p:sldId id="262" r:id="rId11"/>
    <p:sldId id="264" r:id="rId12"/>
    <p:sldId id="265" r:id="rId13"/>
    <p:sldId id="266" r:id="rId14"/>
    <p:sldId id="270" r:id="rId15"/>
    <p:sldId id="271" r:id="rId16"/>
    <p:sldId id="275" r:id="rId17"/>
    <p:sldId id="276" r:id="rId18"/>
    <p:sldId id="272" r:id="rId19"/>
    <p:sldId id="278" r:id="rId20"/>
  </p:sldIdLst>
  <p:sldSz cx="12192000" cy="6858000"/>
  <p:notesSz cx="6807200" cy="993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121" d="100"/>
          <a:sy n="121" d="100"/>
        </p:scale>
        <p:origin x="-1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8A74E-DDB3-432B-B60B-BD76AE88B7F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0C41B6-0BF0-47A6-90A2-020569832180}">
      <dgm:prSet phldrT="[Text]" custT="1"/>
      <dgm:spPr>
        <a:solidFill>
          <a:schemeClr val="accent1"/>
        </a:solidFill>
        <a:ln w="3175">
          <a:solidFill>
            <a:schemeClr val="tx2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Satker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diminta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untuk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mengisi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matriks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capaian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TA 2017-2019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dalam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rangka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mengukur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kinerja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efisiensi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dan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efektifitas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</a:t>
          </a:r>
          <a:endParaRPr lang="en-US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CC0DC12-619E-4B39-811C-13E46FB256E3}" type="parTrans" cxnId="{88E2E857-054E-4415-AE38-7A6DADAFE6C7}">
      <dgm:prSet/>
      <dgm:spPr/>
      <dgm:t>
        <a:bodyPr/>
        <a:lstStyle/>
        <a:p>
          <a:endParaRPr lang="en-US"/>
        </a:p>
      </dgm:t>
    </dgm:pt>
    <dgm:pt modelId="{EAA5188D-FD70-48B7-ADF7-4B17B7CD0524}" type="sibTrans" cxnId="{88E2E857-054E-4415-AE38-7A6DADAFE6C7}">
      <dgm:prSet/>
      <dgm:spPr>
        <a:solidFill>
          <a:schemeClr val="accent1">
            <a:lumMod val="50000"/>
          </a:schemeClr>
        </a:solidFill>
        <a:ln w="9525">
          <a:solidFill>
            <a:schemeClr val="accent3">
              <a:alpha val="90000"/>
            </a:schemeClr>
          </a:solidFill>
        </a:ln>
      </dgm:spPr>
      <dgm:t>
        <a:bodyPr vert="vert"/>
        <a:lstStyle/>
        <a:p>
          <a:r>
            <a:rPr lang="en-US" b="1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Tindak</a:t>
          </a:r>
          <a:r>
            <a:rPr lang="en-US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lanjut</a:t>
          </a:r>
          <a:r>
            <a:rPr lang="en-US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</a:t>
          </a:r>
          <a:endParaRPr lang="en-US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65A58916-56C9-4FBE-B817-664685EEF576}">
      <dgm:prSet phldrT="[Text]" custT="1"/>
      <dgm:spPr>
        <a:solidFill>
          <a:schemeClr val="accent3"/>
        </a:solidFill>
        <a:ln w="6350">
          <a:solidFill>
            <a:schemeClr val="tx2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Bimtek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dengan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seluruh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satker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terkait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tata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cara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penyusunan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RBA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dan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SPM 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Oktober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2018 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rPr>
            <a:t> 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di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Kemristekdikti</a:t>
          </a:r>
          <a:endParaRPr lang="en-US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FCA4B7B-A7E9-4DDC-A11B-2FE520017AC6}" type="parTrans" cxnId="{EB63705A-31A1-454D-A60F-20CA0A7C932B}">
      <dgm:prSet/>
      <dgm:spPr/>
      <dgm:t>
        <a:bodyPr/>
        <a:lstStyle/>
        <a:p>
          <a:endParaRPr lang="en-US"/>
        </a:p>
      </dgm:t>
    </dgm:pt>
    <dgm:pt modelId="{E237567F-3415-4F52-8029-BCF4723C885C}" type="sibTrans" cxnId="{EB63705A-31A1-454D-A60F-20CA0A7C932B}">
      <dgm:prSet/>
      <dgm:spPr/>
      <dgm:t>
        <a:bodyPr/>
        <a:lstStyle/>
        <a:p>
          <a:endParaRPr lang="en-US"/>
        </a:p>
      </dgm:t>
    </dgm:pt>
    <dgm:pt modelId="{E7DE4585-11BD-447B-B935-281541F344E6}">
      <dgm:prSet phldrT="[Text]"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tx2"/>
          </a:solidFill>
        </a:ln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Rapat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Koordinasi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dengan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Satker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Lingkup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Kemristekdikti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tanggal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24-26 September 2018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rPr>
            <a:t> 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rPr>
            <a:t>di DJA</a:t>
          </a:r>
          <a:endParaRPr lang="en-US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2A0C17A-38FC-423A-839C-3FEA064B8794}" type="sibTrans" cxnId="{C1021333-B928-4710-ABE1-858CEA9251AC}">
      <dgm:prSet/>
      <dgm:spPr>
        <a:solidFill>
          <a:schemeClr val="accent1">
            <a:lumMod val="5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 vert="vert"/>
        <a:lstStyle/>
        <a:p>
          <a:r>
            <a:rPr lang="en-US" b="1" smtClean="0">
              <a:solidFill>
                <a:schemeClr val="accent2">
                  <a:lumMod val="20000"/>
                  <a:lumOff val="80000"/>
                </a:schemeClr>
              </a:solidFill>
            </a:rPr>
            <a:t>Tindak lanjut</a:t>
          </a:r>
          <a:endParaRPr lang="en-US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80BF0277-60CE-4674-978E-E866085C42BD}" type="parTrans" cxnId="{C1021333-B928-4710-ABE1-858CEA9251AC}">
      <dgm:prSet/>
      <dgm:spPr/>
      <dgm:t>
        <a:bodyPr/>
        <a:lstStyle/>
        <a:p>
          <a:endParaRPr lang="en-US"/>
        </a:p>
      </dgm:t>
    </dgm:pt>
    <dgm:pt modelId="{61B40425-75E5-4558-9747-F691ADF42341}" type="pres">
      <dgm:prSet presAssocID="{A2E8A74E-DDB3-432B-B60B-BD76AE88B7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401AC-FF89-45F5-B4CB-57C2A6068B13}" type="pres">
      <dgm:prSet presAssocID="{A2E8A74E-DDB3-432B-B60B-BD76AE88B7FF}" presName="dummyMaxCanvas" presStyleCnt="0">
        <dgm:presLayoutVars/>
      </dgm:prSet>
      <dgm:spPr/>
    </dgm:pt>
    <dgm:pt modelId="{29FD9F7E-675F-4B5E-8718-1A7857BBD723}" type="pres">
      <dgm:prSet presAssocID="{A2E8A74E-DDB3-432B-B60B-BD76AE88B7FF}" presName="ThreeNodes_1" presStyleLbl="node1" presStyleIdx="0" presStyleCnt="3" custScaleX="97481" custScaleY="66864" custLinFactNeighborX="3219" custLinFactNeighborY="6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18813-35B8-4A4F-9144-AE14035E2C9A}" type="pres">
      <dgm:prSet presAssocID="{A2E8A74E-DDB3-432B-B60B-BD76AE88B7FF}" presName="ThreeNodes_2" presStyleLbl="node1" presStyleIdx="1" presStyleCnt="3" custScaleX="97162" custScaleY="78295" custLinFactNeighborX="421" custLinFactNeighborY="-30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8E19D-3210-4A17-A898-0F336E755815}" type="pres">
      <dgm:prSet presAssocID="{A2E8A74E-DDB3-432B-B60B-BD76AE88B7FF}" presName="ThreeNodes_3" presStyleLbl="node1" presStyleIdx="2" presStyleCnt="3" custScaleX="96720" custScaleY="80602" custLinFactNeighborX="103" custLinFactNeighborY="-5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835-6E70-4836-8E7C-420809C21A32}" type="pres">
      <dgm:prSet presAssocID="{A2E8A74E-DDB3-432B-B60B-BD76AE88B7FF}" presName="ThreeConn_1-2" presStyleLbl="fgAccFollowNode1" presStyleIdx="0" presStyleCnt="2" custScaleX="63618" custScaleY="117992" custLinFactNeighborX="-9839" custLinFactNeighborY="-38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B60CA-3841-4737-9C95-72574001D4D7}" type="pres">
      <dgm:prSet presAssocID="{A2E8A74E-DDB3-432B-B60B-BD76AE88B7FF}" presName="ThreeConn_2-3" presStyleLbl="fgAccFollowNode1" presStyleIdx="1" presStyleCnt="2" custScaleX="60499" custScaleY="110617" custLinFactNeighborX="-2360" custLinFactNeighborY="-51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0CE6-3541-40D0-8DAA-AB03C690B367}" type="pres">
      <dgm:prSet presAssocID="{A2E8A74E-DDB3-432B-B60B-BD76AE88B7F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5414B-0B2A-494E-9E49-757B518C387E}" type="pres">
      <dgm:prSet presAssocID="{A2E8A74E-DDB3-432B-B60B-BD76AE88B7F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5477A-B5E7-480F-B36A-7281CC5D6F78}" type="pres">
      <dgm:prSet presAssocID="{A2E8A74E-DDB3-432B-B60B-BD76AE88B7F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2078D-545E-48C2-9D19-918BC0427089}" type="presOf" srcId="{6C0C41B6-0BF0-47A6-90A2-020569832180}" destId="{9265414B-0B2A-494E-9E49-757B518C387E}" srcOrd="1" destOrd="0" presId="urn:microsoft.com/office/officeart/2005/8/layout/vProcess5"/>
    <dgm:cxn modelId="{C1021333-B928-4710-ABE1-858CEA9251AC}" srcId="{A2E8A74E-DDB3-432B-B60B-BD76AE88B7FF}" destId="{E7DE4585-11BD-447B-B935-281541F344E6}" srcOrd="0" destOrd="0" parTransId="{80BF0277-60CE-4674-978E-E866085C42BD}" sibTransId="{12A0C17A-38FC-423A-839C-3FEA064B8794}"/>
    <dgm:cxn modelId="{EB63705A-31A1-454D-A60F-20CA0A7C932B}" srcId="{A2E8A74E-DDB3-432B-B60B-BD76AE88B7FF}" destId="{65A58916-56C9-4FBE-B817-664685EEF576}" srcOrd="2" destOrd="0" parTransId="{2FCA4B7B-A7E9-4DDC-A11B-2FE520017AC6}" sibTransId="{E237567F-3415-4F52-8029-BCF4723C885C}"/>
    <dgm:cxn modelId="{88E2E857-054E-4415-AE38-7A6DADAFE6C7}" srcId="{A2E8A74E-DDB3-432B-B60B-BD76AE88B7FF}" destId="{6C0C41B6-0BF0-47A6-90A2-020569832180}" srcOrd="1" destOrd="0" parTransId="{2CC0DC12-619E-4B39-811C-13E46FB256E3}" sibTransId="{EAA5188D-FD70-48B7-ADF7-4B17B7CD0524}"/>
    <dgm:cxn modelId="{4A45E539-5126-4921-B751-C2186F761765}" type="presOf" srcId="{6C0C41B6-0BF0-47A6-90A2-020569832180}" destId="{30918813-35B8-4A4F-9144-AE14035E2C9A}" srcOrd="0" destOrd="0" presId="urn:microsoft.com/office/officeart/2005/8/layout/vProcess5"/>
    <dgm:cxn modelId="{03C9BB27-0054-4926-99D9-A3FB1246A2F1}" type="presOf" srcId="{E7DE4585-11BD-447B-B935-281541F344E6}" destId="{29FD9F7E-675F-4B5E-8718-1A7857BBD723}" srcOrd="0" destOrd="0" presId="urn:microsoft.com/office/officeart/2005/8/layout/vProcess5"/>
    <dgm:cxn modelId="{4B6398F6-04D8-43EA-815A-F13315A2C02F}" type="presOf" srcId="{65A58916-56C9-4FBE-B817-664685EEF576}" destId="{C188E19D-3210-4A17-A898-0F336E755815}" srcOrd="0" destOrd="0" presId="urn:microsoft.com/office/officeart/2005/8/layout/vProcess5"/>
    <dgm:cxn modelId="{C3532744-1F74-4FBF-A68E-1C13C50DA7EB}" type="presOf" srcId="{65A58916-56C9-4FBE-B817-664685EEF576}" destId="{BA05477A-B5E7-480F-B36A-7281CC5D6F78}" srcOrd="1" destOrd="0" presId="urn:microsoft.com/office/officeart/2005/8/layout/vProcess5"/>
    <dgm:cxn modelId="{6D2BAFE5-4622-4698-9345-7F8B0B1E5E4C}" type="presOf" srcId="{A2E8A74E-DDB3-432B-B60B-BD76AE88B7FF}" destId="{61B40425-75E5-4558-9747-F691ADF42341}" srcOrd="0" destOrd="0" presId="urn:microsoft.com/office/officeart/2005/8/layout/vProcess5"/>
    <dgm:cxn modelId="{15248C6B-B993-481D-9622-7BC2FCCF9C5E}" type="presOf" srcId="{EAA5188D-FD70-48B7-ADF7-4B17B7CD0524}" destId="{BF1B60CA-3841-4737-9C95-72574001D4D7}" srcOrd="0" destOrd="0" presId="urn:microsoft.com/office/officeart/2005/8/layout/vProcess5"/>
    <dgm:cxn modelId="{C10D285C-AEBD-4D36-AADA-B18B925C6FD5}" type="presOf" srcId="{E7DE4585-11BD-447B-B935-281541F344E6}" destId="{F8450CE6-3541-40D0-8DAA-AB03C690B367}" srcOrd="1" destOrd="0" presId="urn:microsoft.com/office/officeart/2005/8/layout/vProcess5"/>
    <dgm:cxn modelId="{0A9599FB-5DDB-4B31-95DF-A4BF35E52D26}" type="presOf" srcId="{12A0C17A-38FC-423A-839C-3FEA064B8794}" destId="{145FC835-6E70-4836-8E7C-420809C21A32}" srcOrd="0" destOrd="0" presId="urn:microsoft.com/office/officeart/2005/8/layout/vProcess5"/>
    <dgm:cxn modelId="{9DD45D94-4FA0-4071-A9F6-5E93AE33F6C9}" type="presParOf" srcId="{61B40425-75E5-4558-9747-F691ADF42341}" destId="{12F401AC-FF89-45F5-B4CB-57C2A6068B13}" srcOrd="0" destOrd="0" presId="urn:microsoft.com/office/officeart/2005/8/layout/vProcess5"/>
    <dgm:cxn modelId="{6270E1F6-C92D-4838-BC23-6EB0DCAD0D59}" type="presParOf" srcId="{61B40425-75E5-4558-9747-F691ADF42341}" destId="{29FD9F7E-675F-4B5E-8718-1A7857BBD723}" srcOrd="1" destOrd="0" presId="urn:microsoft.com/office/officeart/2005/8/layout/vProcess5"/>
    <dgm:cxn modelId="{28DC4B51-8B8E-4CC2-96E5-6D41C8604DD3}" type="presParOf" srcId="{61B40425-75E5-4558-9747-F691ADF42341}" destId="{30918813-35B8-4A4F-9144-AE14035E2C9A}" srcOrd="2" destOrd="0" presId="urn:microsoft.com/office/officeart/2005/8/layout/vProcess5"/>
    <dgm:cxn modelId="{2FFCA7FF-4E7C-443E-84DC-51B46F590C80}" type="presParOf" srcId="{61B40425-75E5-4558-9747-F691ADF42341}" destId="{C188E19D-3210-4A17-A898-0F336E755815}" srcOrd="3" destOrd="0" presId="urn:microsoft.com/office/officeart/2005/8/layout/vProcess5"/>
    <dgm:cxn modelId="{FAD815E1-AF08-42FC-8621-D95B49D3EAF5}" type="presParOf" srcId="{61B40425-75E5-4558-9747-F691ADF42341}" destId="{145FC835-6E70-4836-8E7C-420809C21A32}" srcOrd="4" destOrd="0" presId="urn:microsoft.com/office/officeart/2005/8/layout/vProcess5"/>
    <dgm:cxn modelId="{9482595C-F744-43CC-A5C7-5835B93FE905}" type="presParOf" srcId="{61B40425-75E5-4558-9747-F691ADF42341}" destId="{BF1B60CA-3841-4737-9C95-72574001D4D7}" srcOrd="5" destOrd="0" presId="urn:microsoft.com/office/officeart/2005/8/layout/vProcess5"/>
    <dgm:cxn modelId="{325252CB-832C-4BE4-BF2A-3EA8B2930C1F}" type="presParOf" srcId="{61B40425-75E5-4558-9747-F691ADF42341}" destId="{F8450CE6-3541-40D0-8DAA-AB03C690B367}" srcOrd="6" destOrd="0" presId="urn:microsoft.com/office/officeart/2005/8/layout/vProcess5"/>
    <dgm:cxn modelId="{4C5500CC-BD17-400D-827D-BE38BC53DD36}" type="presParOf" srcId="{61B40425-75E5-4558-9747-F691ADF42341}" destId="{9265414B-0B2A-494E-9E49-757B518C387E}" srcOrd="7" destOrd="0" presId="urn:microsoft.com/office/officeart/2005/8/layout/vProcess5"/>
    <dgm:cxn modelId="{4A11B709-ACCB-4ED7-97C3-C3961A6BCE7A}" type="presParOf" srcId="{61B40425-75E5-4558-9747-F691ADF42341}" destId="{BA05477A-B5E7-480F-B36A-7281CC5D6F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D9F7E-675F-4B5E-8718-1A7857BBD723}">
      <dsp:nvSpPr>
        <dsp:cNvPr id="0" name=""/>
        <dsp:cNvSpPr/>
      </dsp:nvSpPr>
      <dsp:spPr>
        <a:xfrm>
          <a:off x="345080" y="368182"/>
          <a:ext cx="7511172" cy="10869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Rapat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Koordinasi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dengan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Satker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Lingkup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Kemristekdikti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tanggal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24-26 September 2018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rPr>
            <a:t> 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rPr>
            <a:t>di DJA</a:t>
          </a:r>
          <a:endParaRPr lang="en-US" sz="2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76915" y="400017"/>
        <a:ext cx="5830366" cy="1023271"/>
      </dsp:txXfrm>
    </dsp:sp>
    <dsp:sp modelId="{30918813-35B8-4A4F-9144-AE14035E2C9A}">
      <dsp:nvSpPr>
        <dsp:cNvPr id="0" name=""/>
        <dsp:cNvSpPr/>
      </dsp:nvSpPr>
      <dsp:spPr>
        <a:xfrm>
          <a:off x="821653" y="1577176"/>
          <a:ext cx="7486593" cy="1272763"/>
        </a:xfrm>
        <a:prstGeom prst="roundRect">
          <a:avLst>
            <a:gd name="adj" fmla="val 10000"/>
          </a:avLst>
        </a:prstGeom>
        <a:solidFill>
          <a:schemeClr val="accent1"/>
        </a:solidFill>
        <a:ln w="31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Satker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diminta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untuk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mengisi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matriks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capaian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TA 2017-2019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dalam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rangka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mengukur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kinerja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efisiensi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efektifitas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</a:t>
          </a:r>
          <a:endParaRPr lang="en-US" sz="2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858931" y="1614454"/>
        <a:ext cx="5724802" cy="1198207"/>
      </dsp:txXfrm>
    </dsp:sp>
    <dsp:sp modelId="{C188E19D-3210-4A17-A898-0F336E755815}">
      <dsp:nvSpPr>
        <dsp:cNvPr id="0" name=""/>
        <dsp:cNvSpPr/>
      </dsp:nvSpPr>
      <dsp:spPr>
        <a:xfrm>
          <a:off x="1494056" y="3068520"/>
          <a:ext cx="7452535" cy="1310266"/>
        </a:xfrm>
        <a:prstGeom prst="roundRect">
          <a:avLst>
            <a:gd name="adj" fmla="val 10000"/>
          </a:avLst>
        </a:prstGeom>
        <a:solidFill>
          <a:schemeClr val="accent3"/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Bimtek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dengan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seluruh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satker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BLU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terkait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tata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cara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penyusunan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RBA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SPM 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Oktober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2018 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rPr>
            <a:t> 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di </a:t>
          </a:r>
          <a:r>
            <a:rPr lang="en-US" sz="24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Kemristekdikti</a:t>
          </a:r>
          <a:endParaRPr lang="en-US" sz="2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532432" y="3106896"/>
        <a:ext cx="5696224" cy="1233514"/>
      </dsp:txXfrm>
    </dsp:sp>
    <dsp:sp modelId="{145FC835-6E70-4836-8E7C-420809C21A32}">
      <dsp:nvSpPr>
        <dsp:cNvPr id="0" name=""/>
        <dsp:cNvSpPr/>
      </dsp:nvSpPr>
      <dsp:spPr>
        <a:xfrm>
          <a:off x="6736879" y="725865"/>
          <a:ext cx="672213" cy="1246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accent2">
                  <a:lumMod val="20000"/>
                  <a:lumOff val="80000"/>
                </a:schemeClr>
              </a:solidFill>
            </a:rPr>
            <a:t>Tindak lanjut</a:t>
          </a:r>
          <a:endParaRPr lang="en-US" sz="12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6888127" y="725865"/>
        <a:ext cx="369717" cy="1080377"/>
      </dsp:txXfrm>
    </dsp:sp>
    <dsp:sp modelId="{BF1B60CA-3841-4737-9C95-72574001D4D7}">
      <dsp:nvSpPr>
        <dsp:cNvPr id="0" name=""/>
        <dsp:cNvSpPr/>
      </dsp:nvSpPr>
      <dsp:spPr>
        <a:xfrm>
          <a:off x="7512260" y="2523126"/>
          <a:ext cx="639256" cy="1168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Tindak</a:t>
          </a:r>
          <a:r>
            <a:rPr lang="en-US" sz="1200" b="1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lanjut</a:t>
          </a:r>
          <a:r>
            <a:rPr lang="en-US" sz="1200" b="1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</a:t>
          </a:r>
          <a:endParaRPr lang="en-US" sz="12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7656093" y="2523126"/>
        <a:ext cx="351590" cy="101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C682-377E-4493-9EA5-2D3D3D496D22}" type="datetimeFigureOut">
              <a:rPr lang="id-ID" smtClean="0"/>
              <a:t>02/10/2018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B44A-330F-4CD7-9CB2-900C5C5B7D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354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3B44A-330F-4CD7-9CB2-900C5C5B7D7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13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86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60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21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6319095"/>
            <a:ext cx="1930400" cy="56028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49327" y="6553200"/>
            <a:ext cx="49712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DIREKTORAT ANGGARAN BIDANG PEMBANGUNAN MANUSIA DAN KEBUDAYAAN - DJA</a:t>
            </a:r>
            <a:endParaRPr lang="en-US" sz="9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83528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5201" y="6507984"/>
            <a:ext cx="354127" cy="24769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-53790" y="-1"/>
            <a:ext cx="2336800" cy="914401"/>
            <a:chOff x="-54375" y="-1"/>
            <a:chExt cx="2362200" cy="961247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54375" y="-1"/>
              <a:ext cx="2362200" cy="8556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0" name="Straight Connector 9"/>
            <p:cNvCxnSpPr/>
            <p:nvPr userDrawn="1"/>
          </p:nvCxnSpPr>
          <p:spPr>
            <a:xfrm flipH="1">
              <a:off x="1364794" y="0"/>
              <a:ext cx="768806" cy="961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626300" y="0"/>
              <a:ext cx="768806" cy="961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3207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69888"/>
            <a:ext cx="10871200" cy="11652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7"/>
            <a:ext cx="1016000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48400"/>
            <a:ext cx="57912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7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7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6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95400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95400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8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9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092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96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13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0400" y="533400"/>
            <a:ext cx="25908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33400"/>
            <a:ext cx="7569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77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20CA-E95A-5E40-979F-E2B5F79F3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>
            <a:grpSpLocks noChangeAspect="1"/>
          </p:cNvGrpSpPr>
          <p:nvPr userDrawn="1"/>
        </p:nvGrpSpPr>
        <p:grpSpPr>
          <a:xfrm>
            <a:off x="9762763" y="-124933"/>
            <a:ext cx="2429237" cy="2691922"/>
            <a:chOff x="7235654" y="3817234"/>
            <a:chExt cx="938634" cy="1040130"/>
          </a:xfrm>
          <a:solidFill>
            <a:schemeClr val="bg1">
              <a:lumMod val="50000"/>
              <a:alpha val="45000"/>
            </a:schemeClr>
          </a:solidFill>
          <a:effectLst>
            <a:outerShdw sx="1000" sy="1000" algn="ctr" rotWithShape="0">
              <a:srgbClr val="000000"/>
            </a:outerShdw>
          </a:effectLst>
        </p:grpSpPr>
        <p:sp>
          <p:nvSpPr>
            <p:cNvPr id="95" name="object 20"/>
            <p:cNvSpPr/>
            <p:nvPr/>
          </p:nvSpPr>
          <p:spPr>
            <a:xfrm>
              <a:off x="7235654" y="3817234"/>
              <a:ext cx="818515" cy="1040130"/>
            </a:xfrm>
            <a:custGeom>
              <a:avLst/>
              <a:gdLst/>
              <a:ahLst/>
              <a:cxnLst/>
              <a:rect l="l" t="t" r="r" b="b"/>
              <a:pathLst>
                <a:path w="818515" h="1040129">
                  <a:moveTo>
                    <a:pt x="713297" y="15087"/>
                  </a:moveTo>
                  <a:lnTo>
                    <a:pt x="708888" y="15087"/>
                  </a:lnTo>
                  <a:lnTo>
                    <a:pt x="718591" y="22656"/>
                  </a:lnTo>
                  <a:lnTo>
                    <a:pt x="0" y="943292"/>
                  </a:lnTo>
                  <a:lnTo>
                    <a:pt x="6489" y="1039685"/>
                  </a:lnTo>
                  <a:lnTo>
                    <a:pt x="12159" y="1032421"/>
                  </a:lnTo>
                  <a:lnTo>
                    <a:pt x="8724" y="1032421"/>
                  </a:lnTo>
                  <a:lnTo>
                    <a:pt x="2781" y="944156"/>
                  </a:lnTo>
                  <a:lnTo>
                    <a:pt x="722388" y="22186"/>
                  </a:lnTo>
                  <a:lnTo>
                    <a:pt x="713297" y="15087"/>
                  </a:lnTo>
                  <a:close/>
                </a:path>
                <a:path w="818515" h="1040129">
                  <a:moveTo>
                    <a:pt x="817981" y="0"/>
                  </a:moveTo>
                  <a:lnTo>
                    <a:pt x="814539" y="0"/>
                  </a:lnTo>
                  <a:lnTo>
                    <a:pt x="8724" y="1032421"/>
                  </a:lnTo>
                  <a:lnTo>
                    <a:pt x="12159" y="1032421"/>
                  </a:lnTo>
                  <a:lnTo>
                    <a:pt x="817981" y="0"/>
                  </a:lnTo>
                  <a:close/>
                </a:path>
                <a:path w="818515" h="1040129">
                  <a:moveTo>
                    <a:pt x="570397" y="55689"/>
                  </a:moveTo>
                  <a:lnTo>
                    <a:pt x="565988" y="55689"/>
                  </a:lnTo>
                  <a:lnTo>
                    <a:pt x="575678" y="63258"/>
                  </a:lnTo>
                  <a:lnTo>
                    <a:pt x="96304" y="677430"/>
                  </a:lnTo>
                  <a:lnTo>
                    <a:pt x="99187" y="720369"/>
                  </a:lnTo>
                  <a:lnTo>
                    <a:pt x="104866" y="713092"/>
                  </a:lnTo>
                  <a:lnTo>
                    <a:pt x="101409" y="713092"/>
                  </a:lnTo>
                  <a:lnTo>
                    <a:pt x="99072" y="678294"/>
                  </a:lnTo>
                  <a:lnTo>
                    <a:pt x="579488" y="62788"/>
                  </a:lnTo>
                  <a:lnTo>
                    <a:pt x="570397" y="55689"/>
                  </a:lnTo>
                  <a:close/>
                </a:path>
                <a:path w="818515" h="1040129">
                  <a:moveTo>
                    <a:pt x="479107" y="229209"/>
                  </a:moveTo>
                  <a:lnTo>
                    <a:pt x="101409" y="713092"/>
                  </a:lnTo>
                  <a:lnTo>
                    <a:pt x="104866" y="713092"/>
                  </a:lnTo>
                  <a:lnTo>
                    <a:pt x="479577" y="233006"/>
                  </a:lnTo>
                  <a:lnTo>
                    <a:pt x="483975" y="233006"/>
                  </a:lnTo>
                  <a:lnTo>
                    <a:pt x="479107" y="229209"/>
                  </a:lnTo>
                  <a:close/>
                </a:path>
                <a:path w="818515" h="1040129">
                  <a:moveTo>
                    <a:pt x="570801" y="0"/>
                  </a:moveTo>
                  <a:lnTo>
                    <a:pt x="567359" y="0"/>
                  </a:lnTo>
                  <a:lnTo>
                    <a:pt x="92036" y="608990"/>
                  </a:lnTo>
                  <a:lnTo>
                    <a:pt x="91770" y="609358"/>
                  </a:lnTo>
                  <a:lnTo>
                    <a:pt x="91147" y="664032"/>
                  </a:lnTo>
                  <a:lnTo>
                    <a:pt x="97383" y="656043"/>
                  </a:lnTo>
                  <a:lnTo>
                    <a:pt x="93941" y="656043"/>
                  </a:lnTo>
                  <a:lnTo>
                    <a:pt x="94462" y="610298"/>
                  </a:lnTo>
                  <a:lnTo>
                    <a:pt x="570801" y="0"/>
                  </a:lnTo>
                  <a:close/>
                </a:path>
                <a:path w="818515" h="1040129">
                  <a:moveTo>
                    <a:pt x="565518" y="51879"/>
                  </a:moveTo>
                  <a:lnTo>
                    <a:pt x="93941" y="656043"/>
                  </a:lnTo>
                  <a:lnTo>
                    <a:pt x="97383" y="656043"/>
                  </a:lnTo>
                  <a:lnTo>
                    <a:pt x="565988" y="55689"/>
                  </a:lnTo>
                  <a:lnTo>
                    <a:pt x="570397" y="55689"/>
                  </a:lnTo>
                  <a:lnTo>
                    <a:pt x="565518" y="51879"/>
                  </a:lnTo>
                  <a:close/>
                </a:path>
                <a:path w="818515" h="1040129">
                  <a:moveTo>
                    <a:pt x="483975" y="233006"/>
                  </a:moveTo>
                  <a:lnTo>
                    <a:pt x="479577" y="233006"/>
                  </a:lnTo>
                  <a:lnTo>
                    <a:pt x="489267" y="240576"/>
                  </a:lnTo>
                  <a:lnTo>
                    <a:pt x="357924" y="408863"/>
                  </a:lnTo>
                  <a:lnTo>
                    <a:pt x="353504" y="470395"/>
                  </a:lnTo>
                  <a:lnTo>
                    <a:pt x="360284" y="461708"/>
                  </a:lnTo>
                  <a:lnTo>
                    <a:pt x="356844" y="461708"/>
                  </a:lnTo>
                  <a:lnTo>
                    <a:pt x="360565" y="409879"/>
                  </a:lnTo>
                  <a:lnTo>
                    <a:pt x="493077" y="240106"/>
                  </a:lnTo>
                  <a:lnTo>
                    <a:pt x="483975" y="233006"/>
                  </a:lnTo>
                  <a:close/>
                </a:path>
                <a:path w="818515" h="1040129">
                  <a:moveTo>
                    <a:pt x="708418" y="11277"/>
                  </a:moveTo>
                  <a:lnTo>
                    <a:pt x="356844" y="461708"/>
                  </a:lnTo>
                  <a:lnTo>
                    <a:pt x="360284" y="461708"/>
                  </a:lnTo>
                  <a:lnTo>
                    <a:pt x="708888" y="15087"/>
                  </a:lnTo>
                  <a:lnTo>
                    <a:pt x="713297" y="15087"/>
                  </a:lnTo>
                  <a:lnTo>
                    <a:pt x="708418" y="11277"/>
                  </a:lnTo>
                  <a:close/>
                </a:path>
                <a:path w="818515" h="1040129">
                  <a:moveTo>
                    <a:pt x="609434" y="0"/>
                  </a:moveTo>
                  <a:lnTo>
                    <a:pt x="605993" y="0"/>
                  </a:lnTo>
                  <a:lnTo>
                    <a:pt x="588175" y="22834"/>
                  </a:lnTo>
                  <a:lnTo>
                    <a:pt x="602145" y="33743"/>
                  </a:lnTo>
                  <a:lnTo>
                    <a:pt x="605120" y="29933"/>
                  </a:lnTo>
                  <a:lnTo>
                    <a:pt x="601675" y="29933"/>
                  </a:lnTo>
                  <a:lnTo>
                    <a:pt x="591985" y="22364"/>
                  </a:lnTo>
                  <a:lnTo>
                    <a:pt x="609434" y="0"/>
                  </a:lnTo>
                  <a:close/>
                </a:path>
                <a:path w="818515" h="1040129">
                  <a:moveTo>
                    <a:pt x="628497" y="0"/>
                  </a:moveTo>
                  <a:lnTo>
                    <a:pt x="625043" y="0"/>
                  </a:lnTo>
                  <a:lnTo>
                    <a:pt x="601675" y="29933"/>
                  </a:lnTo>
                  <a:lnTo>
                    <a:pt x="605120" y="29933"/>
                  </a:lnTo>
                  <a:lnTo>
                    <a:pt x="628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6" name="object 21"/>
            <p:cNvSpPr/>
            <p:nvPr/>
          </p:nvSpPr>
          <p:spPr>
            <a:xfrm>
              <a:off x="7661571" y="3817234"/>
              <a:ext cx="512445" cy="889635"/>
            </a:xfrm>
            <a:custGeom>
              <a:avLst/>
              <a:gdLst/>
              <a:ahLst/>
              <a:cxnLst/>
              <a:rect l="l" t="t" r="r" b="b"/>
              <a:pathLst>
                <a:path w="512445" h="889635">
                  <a:moveTo>
                    <a:pt x="512330" y="136639"/>
                  </a:moveTo>
                  <a:lnTo>
                    <a:pt x="0" y="793026"/>
                  </a:lnTo>
                  <a:lnTo>
                    <a:pt x="6489" y="889419"/>
                  </a:lnTo>
                  <a:lnTo>
                    <a:pt x="12159" y="882154"/>
                  </a:lnTo>
                  <a:lnTo>
                    <a:pt x="8712" y="882154"/>
                  </a:lnTo>
                  <a:lnTo>
                    <a:pt x="2781" y="793877"/>
                  </a:lnTo>
                  <a:lnTo>
                    <a:pt x="512330" y="141058"/>
                  </a:lnTo>
                  <a:lnTo>
                    <a:pt x="512330" y="136639"/>
                  </a:lnTo>
                  <a:close/>
                </a:path>
                <a:path w="512445" h="889635">
                  <a:moveTo>
                    <a:pt x="512330" y="236931"/>
                  </a:moveTo>
                  <a:lnTo>
                    <a:pt x="8712" y="882154"/>
                  </a:lnTo>
                  <a:lnTo>
                    <a:pt x="12159" y="882154"/>
                  </a:lnTo>
                  <a:lnTo>
                    <a:pt x="512330" y="241350"/>
                  </a:lnTo>
                  <a:lnTo>
                    <a:pt x="512330" y="236931"/>
                  </a:lnTo>
                  <a:close/>
                </a:path>
                <a:path w="512445" h="889635">
                  <a:moveTo>
                    <a:pt x="511200" y="0"/>
                  </a:moveTo>
                  <a:lnTo>
                    <a:pt x="507758" y="0"/>
                  </a:lnTo>
                  <a:lnTo>
                    <a:pt x="96291" y="527164"/>
                  </a:lnTo>
                  <a:lnTo>
                    <a:pt x="99186" y="570090"/>
                  </a:lnTo>
                  <a:lnTo>
                    <a:pt x="104857" y="562825"/>
                  </a:lnTo>
                  <a:lnTo>
                    <a:pt x="101409" y="562825"/>
                  </a:lnTo>
                  <a:lnTo>
                    <a:pt x="99072" y="528015"/>
                  </a:lnTo>
                  <a:lnTo>
                    <a:pt x="511200" y="0"/>
                  </a:lnTo>
                  <a:close/>
                </a:path>
                <a:path w="512445" h="889635">
                  <a:moveTo>
                    <a:pt x="479107" y="78930"/>
                  </a:moveTo>
                  <a:lnTo>
                    <a:pt x="101409" y="562825"/>
                  </a:lnTo>
                  <a:lnTo>
                    <a:pt x="104857" y="562825"/>
                  </a:lnTo>
                  <a:lnTo>
                    <a:pt x="479577" y="82740"/>
                  </a:lnTo>
                  <a:lnTo>
                    <a:pt x="483986" y="82740"/>
                  </a:lnTo>
                  <a:lnTo>
                    <a:pt x="479107" y="78930"/>
                  </a:lnTo>
                  <a:close/>
                </a:path>
                <a:path w="512445" h="889635">
                  <a:moveTo>
                    <a:pt x="453516" y="0"/>
                  </a:moveTo>
                  <a:lnTo>
                    <a:pt x="450088" y="0"/>
                  </a:lnTo>
                  <a:lnTo>
                    <a:pt x="91757" y="459079"/>
                  </a:lnTo>
                  <a:lnTo>
                    <a:pt x="91147" y="513765"/>
                  </a:lnTo>
                  <a:lnTo>
                    <a:pt x="97382" y="505777"/>
                  </a:lnTo>
                  <a:lnTo>
                    <a:pt x="93941" y="505777"/>
                  </a:lnTo>
                  <a:lnTo>
                    <a:pt x="94462" y="460032"/>
                  </a:lnTo>
                  <a:lnTo>
                    <a:pt x="453516" y="0"/>
                  </a:lnTo>
                  <a:close/>
                </a:path>
                <a:path w="512445" h="889635">
                  <a:moveTo>
                    <a:pt x="492150" y="0"/>
                  </a:moveTo>
                  <a:lnTo>
                    <a:pt x="488721" y="0"/>
                  </a:lnTo>
                  <a:lnTo>
                    <a:pt x="93941" y="505777"/>
                  </a:lnTo>
                  <a:lnTo>
                    <a:pt x="97382" y="505777"/>
                  </a:lnTo>
                  <a:lnTo>
                    <a:pt x="492150" y="0"/>
                  </a:lnTo>
                  <a:close/>
                </a:path>
                <a:path w="512445" h="889635">
                  <a:moveTo>
                    <a:pt x="483986" y="82740"/>
                  </a:moveTo>
                  <a:lnTo>
                    <a:pt x="479577" y="82740"/>
                  </a:lnTo>
                  <a:lnTo>
                    <a:pt x="489267" y="90309"/>
                  </a:lnTo>
                  <a:lnTo>
                    <a:pt x="357924" y="258597"/>
                  </a:lnTo>
                  <a:lnTo>
                    <a:pt x="353504" y="320128"/>
                  </a:lnTo>
                  <a:lnTo>
                    <a:pt x="360285" y="311442"/>
                  </a:lnTo>
                  <a:lnTo>
                    <a:pt x="356844" y="311442"/>
                  </a:lnTo>
                  <a:lnTo>
                    <a:pt x="360565" y="259613"/>
                  </a:lnTo>
                  <a:lnTo>
                    <a:pt x="493077" y="89839"/>
                  </a:lnTo>
                  <a:lnTo>
                    <a:pt x="483986" y="82740"/>
                  </a:lnTo>
                  <a:close/>
                </a:path>
                <a:path w="512445" h="889635">
                  <a:moveTo>
                    <a:pt x="512330" y="112255"/>
                  </a:moveTo>
                  <a:lnTo>
                    <a:pt x="356844" y="311442"/>
                  </a:lnTo>
                  <a:lnTo>
                    <a:pt x="360285" y="311442"/>
                  </a:lnTo>
                  <a:lnTo>
                    <a:pt x="512330" y="116662"/>
                  </a:lnTo>
                  <a:lnTo>
                    <a:pt x="512330" y="112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7" name="object 22"/>
            <p:cNvSpPr/>
            <p:nvPr/>
          </p:nvSpPr>
          <p:spPr>
            <a:xfrm>
              <a:off x="7599663" y="3817234"/>
              <a:ext cx="151130" cy="185420"/>
            </a:xfrm>
            <a:custGeom>
              <a:avLst/>
              <a:gdLst/>
              <a:ahLst/>
              <a:cxnLst/>
              <a:rect l="l" t="t" r="r" b="b"/>
              <a:pathLst>
                <a:path w="151129" h="185420">
                  <a:moveTo>
                    <a:pt x="72796" y="0"/>
                  </a:moveTo>
                  <a:lnTo>
                    <a:pt x="69354" y="0"/>
                  </a:lnTo>
                  <a:lnTo>
                    <a:pt x="0" y="88849"/>
                  </a:lnTo>
                  <a:lnTo>
                    <a:pt x="6489" y="185229"/>
                  </a:lnTo>
                  <a:lnTo>
                    <a:pt x="12159" y="177965"/>
                  </a:lnTo>
                  <a:lnTo>
                    <a:pt x="8712" y="177965"/>
                  </a:lnTo>
                  <a:lnTo>
                    <a:pt x="2781" y="89687"/>
                  </a:lnTo>
                  <a:lnTo>
                    <a:pt x="72796" y="0"/>
                  </a:lnTo>
                  <a:close/>
                </a:path>
                <a:path w="151129" h="185420">
                  <a:moveTo>
                    <a:pt x="151066" y="0"/>
                  </a:moveTo>
                  <a:lnTo>
                    <a:pt x="147624" y="0"/>
                  </a:lnTo>
                  <a:lnTo>
                    <a:pt x="8712" y="177965"/>
                  </a:lnTo>
                  <a:lnTo>
                    <a:pt x="12159" y="177965"/>
                  </a:lnTo>
                  <a:lnTo>
                    <a:pt x="151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object 23"/>
            <p:cNvSpPr/>
            <p:nvPr/>
          </p:nvSpPr>
          <p:spPr>
            <a:xfrm>
              <a:off x="7966009" y="4142354"/>
              <a:ext cx="208279" cy="579120"/>
            </a:xfrm>
            <a:custGeom>
              <a:avLst/>
              <a:gdLst/>
              <a:ahLst/>
              <a:cxnLst/>
              <a:rect l="l" t="t" r="r" b="b"/>
              <a:pathLst>
                <a:path w="208279" h="579120">
                  <a:moveTo>
                    <a:pt x="207886" y="216395"/>
                  </a:moveTo>
                  <a:lnTo>
                    <a:pt x="0" y="482727"/>
                  </a:lnTo>
                  <a:lnTo>
                    <a:pt x="6476" y="579120"/>
                  </a:lnTo>
                  <a:lnTo>
                    <a:pt x="12157" y="571842"/>
                  </a:lnTo>
                  <a:lnTo>
                    <a:pt x="8712" y="571842"/>
                  </a:lnTo>
                  <a:lnTo>
                    <a:pt x="2781" y="483590"/>
                  </a:lnTo>
                  <a:lnTo>
                    <a:pt x="207886" y="220802"/>
                  </a:lnTo>
                  <a:lnTo>
                    <a:pt x="207886" y="216395"/>
                  </a:lnTo>
                  <a:close/>
                </a:path>
                <a:path w="208279" h="579120">
                  <a:moveTo>
                    <a:pt x="207886" y="316674"/>
                  </a:moveTo>
                  <a:lnTo>
                    <a:pt x="8712" y="571842"/>
                  </a:lnTo>
                  <a:lnTo>
                    <a:pt x="12157" y="571842"/>
                  </a:lnTo>
                  <a:lnTo>
                    <a:pt x="207886" y="321081"/>
                  </a:lnTo>
                  <a:lnTo>
                    <a:pt x="207886" y="316674"/>
                  </a:lnTo>
                  <a:close/>
                </a:path>
                <a:path w="208279" h="579120">
                  <a:moveTo>
                    <a:pt x="207886" y="73901"/>
                  </a:moveTo>
                  <a:lnTo>
                    <a:pt x="96291" y="216865"/>
                  </a:lnTo>
                  <a:lnTo>
                    <a:pt x="99174" y="259803"/>
                  </a:lnTo>
                  <a:lnTo>
                    <a:pt x="104854" y="252526"/>
                  </a:lnTo>
                  <a:lnTo>
                    <a:pt x="101409" y="252526"/>
                  </a:lnTo>
                  <a:lnTo>
                    <a:pt x="99072" y="217728"/>
                  </a:lnTo>
                  <a:lnTo>
                    <a:pt x="207886" y="78308"/>
                  </a:lnTo>
                  <a:lnTo>
                    <a:pt x="207886" y="73901"/>
                  </a:lnTo>
                  <a:close/>
                </a:path>
                <a:path w="208279" h="579120">
                  <a:moveTo>
                    <a:pt x="207886" y="116116"/>
                  </a:moveTo>
                  <a:lnTo>
                    <a:pt x="101409" y="252526"/>
                  </a:lnTo>
                  <a:lnTo>
                    <a:pt x="104854" y="252526"/>
                  </a:lnTo>
                  <a:lnTo>
                    <a:pt x="207886" y="120523"/>
                  </a:lnTo>
                  <a:lnTo>
                    <a:pt x="207886" y="116116"/>
                  </a:lnTo>
                  <a:close/>
                </a:path>
                <a:path w="208279" h="579120">
                  <a:moveTo>
                    <a:pt x="207886" y="0"/>
                  </a:moveTo>
                  <a:lnTo>
                    <a:pt x="91744" y="148793"/>
                  </a:lnTo>
                  <a:lnTo>
                    <a:pt x="91147" y="203466"/>
                  </a:lnTo>
                  <a:lnTo>
                    <a:pt x="97383" y="195478"/>
                  </a:lnTo>
                  <a:lnTo>
                    <a:pt x="93941" y="195478"/>
                  </a:lnTo>
                  <a:lnTo>
                    <a:pt x="94462" y="149745"/>
                  </a:lnTo>
                  <a:lnTo>
                    <a:pt x="207886" y="4406"/>
                  </a:lnTo>
                  <a:lnTo>
                    <a:pt x="207886" y="0"/>
                  </a:lnTo>
                  <a:close/>
                </a:path>
                <a:path w="208279" h="579120">
                  <a:moveTo>
                    <a:pt x="207886" y="49504"/>
                  </a:moveTo>
                  <a:lnTo>
                    <a:pt x="93941" y="195478"/>
                  </a:lnTo>
                  <a:lnTo>
                    <a:pt x="97383" y="195478"/>
                  </a:lnTo>
                  <a:lnTo>
                    <a:pt x="207886" y="53911"/>
                  </a:lnTo>
                  <a:lnTo>
                    <a:pt x="207886" y="495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3" name="object 2"/>
          <p:cNvSpPr/>
          <p:nvPr userDrawn="1"/>
        </p:nvSpPr>
        <p:spPr>
          <a:xfrm rot="16200000">
            <a:off x="-21243" y="-82586"/>
            <a:ext cx="2380363" cy="2361335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bk object 16"/>
          <p:cNvSpPr/>
          <p:nvPr userDrawn="1"/>
        </p:nvSpPr>
        <p:spPr>
          <a:xfrm>
            <a:off x="-239647" y="4529400"/>
            <a:ext cx="2428086" cy="2388068"/>
          </a:xfrm>
          <a:prstGeom prst="rect">
            <a:avLst/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595710"/>
            <a:ext cx="12192000" cy="289537"/>
          </a:xfrm>
          <a:prstGeom prst="rect">
            <a:avLst/>
          </a:prstGeom>
          <a:solidFill>
            <a:srgbClr val="DA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9043924" y="65523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32656" y="-97974"/>
            <a:ext cx="12257315" cy="174172"/>
            <a:chOff x="13841" y="6666632"/>
            <a:chExt cx="12178160" cy="191748"/>
          </a:xfrm>
        </p:grpSpPr>
        <p:sp>
          <p:nvSpPr>
            <p:cNvPr id="10" name="bk object 17"/>
            <p:cNvSpPr/>
            <p:nvPr userDrawn="1"/>
          </p:nvSpPr>
          <p:spPr>
            <a:xfrm>
              <a:off x="986738" y="6666633"/>
              <a:ext cx="11192893" cy="191747"/>
            </a:xfrm>
            <a:custGeom>
              <a:avLst/>
              <a:gdLst/>
              <a:ahLst/>
              <a:cxnLst/>
              <a:rect l="l" t="t" r="r" b="b"/>
              <a:pathLst>
                <a:path w="9817100" h="211454">
                  <a:moveTo>
                    <a:pt x="0" y="211035"/>
                  </a:moveTo>
                  <a:lnTo>
                    <a:pt x="9816655" y="211035"/>
                  </a:lnTo>
                  <a:lnTo>
                    <a:pt x="9816655" y="0"/>
                  </a:lnTo>
                  <a:lnTo>
                    <a:pt x="0" y="0"/>
                  </a:lnTo>
                  <a:lnTo>
                    <a:pt x="0" y="211035"/>
                  </a:lnTo>
                  <a:close/>
                </a:path>
              </a:pathLst>
            </a:custGeom>
            <a:solidFill>
              <a:srgbClr val="273E7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bk object 18"/>
            <p:cNvSpPr/>
            <p:nvPr userDrawn="1"/>
          </p:nvSpPr>
          <p:spPr>
            <a:xfrm>
              <a:off x="9806699" y="6666633"/>
              <a:ext cx="1667351" cy="191747"/>
            </a:xfrm>
            <a:custGeom>
              <a:avLst/>
              <a:gdLst/>
              <a:ahLst/>
              <a:cxnLst/>
              <a:rect l="l" t="t" r="r" b="b"/>
              <a:pathLst>
                <a:path w="1462404" h="211454">
                  <a:moveTo>
                    <a:pt x="1263303" y="0"/>
                  </a:moveTo>
                  <a:lnTo>
                    <a:pt x="126080" y="0"/>
                  </a:lnTo>
                  <a:lnTo>
                    <a:pt x="0" y="211035"/>
                  </a:lnTo>
                  <a:lnTo>
                    <a:pt x="1461933" y="211035"/>
                  </a:lnTo>
                  <a:lnTo>
                    <a:pt x="1428447" y="174468"/>
                  </a:lnTo>
                  <a:lnTo>
                    <a:pt x="1392691" y="135879"/>
                  </a:lnTo>
                  <a:lnTo>
                    <a:pt x="1356777" y="97571"/>
                  </a:lnTo>
                  <a:lnTo>
                    <a:pt x="1320706" y="59545"/>
                  </a:lnTo>
                  <a:lnTo>
                    <a:pt x="1284478" y="21802"/>
                  </a:lnTo>
                  <a:lnTo>
                    <a:pt x="1263303" y="0"/>
                  </a:lnTo>
                  <a:close/>
                </a:path>
              </a:pathLst>
            </a:custGeom>
            <a:solidFill>
              <a:srgbClr val="F7942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bk object 19"/>
            <p:cNvSpPr/>
            <p:nvPr userDrawn="1"/>
          </p:nvSpPr>
          <p:spPr>
            <a:xfrm>
              <a:off x="2902760" y="6666632"/>
              <a:ext cx="5773429" cy="1913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bk object 20"/>
            <p:cNvSpPr/>
            <p:nvPr userDrawn="1"/>
          </p:nvSpPr>
          <p:spPr>
            <a:xfrm>
              <a:off x="11066796" y="6666633"/>
              <a:ext cx="792769" cy="191747"/>
            </a:xfrm>
            <a:custGeom>
              <a:avLst/>
              <a:gdLst/>
              <a:ahLst/>
              <a:cxnLst/>
              <a:rect l="l" t="t" r="r" b="b"/>
              <a:pathLst>
                <a:path w="695325" h="211454">
                  <a:moveTo>
                    <a:pt x="694785" y="0"/>
                  </a:moveTo>
                  <a:lnTo>
                    <a:pt x="0" y="0"/>
                  </a:lnTo>
                  <a:lnTo>
                    <a:pt x="36824" y="36179"/>
                  </a:lnTo>
                  <a:lnTo>
                    <a:pt x="73211" y="72356"/>
                  </a:lnTo>
                  <a:lnTo>
                    <a:pt x="109449" y="108808"/>
                  </a:lnTo>
                  <a:lnTo>
                    <a:pt x="145536" y="145538"/>
                  </a:lnTo>
                  <a:lnTo>
                    <a:pt x="181471" y="182544"/>
                  </a:lnTo>
                  <a:lnTo>
                    <a:pt x="208815" y="211035"/>
                  </a:lnTo>
                  <a:lnTo>
                    <a:pt x="504062" y="211035"/>
                  </a:lnTo>
                  <a:lnTo>
                    <a:pt x="694785" y="0"/>
                  </a:lnTo>
                  <a:close/>
                </a:path>
              </a:pathLst>
            </a:custGeom>
            <a:solidFill>
              <a:srgbClr val="EF456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bk object 21"/>
            <p:cNvSpPr/>
            <p:nvPr userDrawn="1"/>
          </p:nvSpPr>
          <p:spPr>
            <a:xfrm>
              <a:off x="11640320" y="6666633"/>
              <a:ext cx="551681" cy="191747"/>
            </a:xfrm>
            <a:custGeom>
              <a:avLst/>
              <a:gdLst/>
              <a:ahLst/>
              <a:cxnLst/>
              <a:rect l="l" t="t" r="r" b="b"/>
              <a:pathLst>
                <a:path w="483870" h="211454">
                  <a:moveTo>
                    <a:pt x="483308" y="0"/>
                  </a:moveTo>
                  <a:lnTo>
                    <a:pt x="190833" y="0"/>
                  </a:lnTo>
                  <a:lnTo>
                    <a:pt x="0" y="211035"/>
                  </a:lnTo>
                  <a:lnTo>
                    <a:pt x="483308" y="211035"/>
                  </a:lnTo>
                  <a:lnTo>
                    <a:pt x="483308" y="0"/>
                  </a:lnTo>
                  <a:close/>
                </a:path>
              </a:pathLst>
            </a:custGeom>
            <a:solidFill>
              <a:srgbClr val="79359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bk object 22"/>
            <p:cNvSpPr/>
            <p:nvPr userDrawn="1"/>
          </p:nvSpPr>
          <p:spPr>
            <a:xfrm>
              <a:off x="13841" y="6666632"/>
              <a:ext cx="2021508" cy="1913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bk object 23"/>
            <p:cNvSpPr/>
            <p:nvPr userDrawn="1"/>
          </p:nvSpPr>
          <p:spPr>
            <a:xfrm>
              <a:off x="8004867" y="6666633"/>
              <a:ext cx="2246543" cy="191747"/>
            </a:xfrm>
            <a:custGeom>
              <a:avLst/>
              <a:gdLst/>
              <a:ahLst/>
              <a:cxnLst/>
              <a:rect l="l" t="t" r="r" b="b"/>
              <a:pathLst>
                <a:path w="1970404" h="211454">
                  <a:moveTo>
                    <a:pt x="1969861" y="0"/>
                  </a:moveTo>
                  <a:lnTo>
                    <a:pt x="0" y="0"/>
                  </a:lnTo>
                  <a:lnTo>
                    <a:pt x="468995" y="211035"/>
                  </a:lnTo>
                  <a:lnTo>
                    <a:pt x="1856812" y="211035"/>
                  </a:lnTo>
                  <a:lnTo>
                    <a:pt x="1872830" y="182848"/>
                  </a:lnTo>
                  <a:lnTo>
                    <a:pt x="1896985" y="139224"/>
                  </a:lnTo>
                  <a:lnTo>
                    <a:pt x="1920589" y="95454"/>
                  </a:lnTo>
                  <a:lnTo>
                    <a:pt x="1943641" y="51543"/>
                  </a:lnTo>
                  <a:lnTo>
                    <a:pt x="1966139" y="7494"/>
                  </a:lnTo>
                  <a:lnTo>
                    <a:pt x="1969861" y="0"/>
                  </a:lnTo>
                  <a:close/>
                </a:path>
              </a:pathLst>
            </a:custGeom>
            <a:solidFill>
              <a:srgbClr val="34BCA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bk object 24"/>
            <p:cNvSpPr/>
            <p:nvPr userDrawn="1"/>
          </p:nvSpPr>
          <p:spPr>
            <a:xfrm>
              <a:off x="8187344" y="6666643"/>
              <a:ext cx="2057744" cy="1913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bk object 25"/>
            <p:cNvSpPr/>
            <p:nvPr userDrawn="1"/>
          </p:nvSpPr>
          <p:spPr>
            <a:xfrm>
              <a:off x="8041341" y="6666644"/>
              <a:ext cx="60091" cy="21305"/>
            </a:xfrm>
            <a:custGeom>
              <a:avLst/>
              <a:gdLst/>
              <a:ahLst/>
              <a:cxnLst/>
              <a:rect l="l" t="t" r="r" b="b"/>
              <a:pathLst>
                <a:path w="52704" h="23495">
                  <a:moveTo>
                    <a:pt x="12884" y="19773"/>
                  </a:moveTo>
                  <a:lnTo>
                    <a:pt x="20317" y="23117"/>
                  </a:lnTo>
                  <a:lnTo>
                    <a:pt x="22219" y="21697"/>
                  </a:lnTo>
                  <a:lnTo>
                    <a:pt x="23973" y="19906"/>
                  </a:lnTo>
                  <a:lnTo>
                    <a:pt x="14904" y="19906"/>
                  </a:lnTo>
                  <a:lnTo>
                    <a:pt x="12884" y="19773"/>
                  </a:lnTo>
                  <a:close/>
                </a:path>
                <a:path w="52704" h="23495">
                  <a:moveTo>
                    <a:pt x="52368" y="0"/>
                  </a:moveTo>
                  <a:lnTo>
                    <a:pt x="40415" y="0"/>
                  </a:lnTo>
                  <a:lnTo>
                    <a:pt x="34424" y="3561"/>
                  </a:lnTo>
                  <a:lnTo>
                    <a:pt x="26106" y="8997"/>
                  </a:lnTo>
                  <a:lnTo>
                    <a:pt x="21559" y="13988"/>
                  </a:lnTo>
                  <a:lnTo>
                    <a:pt x="17139" y="18776"/>
                  </a:lnTo>
                  <a:lnTo>
                    <a:pt x="14904" y="19906"/>
                  </a:lnTo>
                  <a:lnTo>
                    <a:pt x="23973" y="19906"/>
                  </a:lnTo>
                  <a:lnTo>
                    <a:pt x="25801" y="17899"/>
                  </a:lnTo>
                  <a:lnTo>
                    <a:pt x="33047" y="11741"/>
                  </a:lnTo>
                  <a:lnTo>
                    <a:pt x="41884" y="5931"/>
                  </a:lnTo>
                  <a:lnTo>
                    <a:pt x="49413" y="1581"/>
                  </a:lnTo>
                  <a:lnTo>
                    <a:pt x="52368" y="0"/>
                  </a:lnTo>
                  <a:close/>
                </a:path>
                <a:path w="52704" h="23495">
                  <a:moveTo>
                    <a:pt x="5907" y="0"/>
                  </a:moveTo>
                  <a:lnTo>
                    <a:pt x="0" y="0"/>
                  </a:lnTo>
                  <a:lnTo>
                    <a:pt x="947" y="5999"/>
                  </a:lnTo>
                  <a:lnTo>
                    <a:pt x="2115" y="11371"/>
                  </a:lnTo>
                  <a:lnTo>
                    <a:pt x="3664" y="15624"/>
                  </a:lnTo>
                  <a:lnTo>
                    <a:pt x="12518" y="19608"/>
                  </a:lnTo>
                  <a:lnTo>
                    <a:pt x="11043" y="18801"/>
                  </a:lnTo>
                  <a:lnTo>
                    <a:pt x="7830" y="9974"/>
                  </a:lnTo>
                  <a:lnTo>
                    <a:pt x="6789" y="5339"/>
                  </a:lnTo>
                  <a:lnTo>
                    <a:pt x="5907" y="0"/>
                  </a:lnTo>
                  <a:close/>
                </a:path>
              </a:pathLst>
            </a:custGeom>
            <a:solidFill>
              <a:srgbClr val="17918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bk object 26"/>
            <p:cNvSpPr/>
            <p:nvPr userDrawn="1"/>
          </p:nvSpPr>
          <p:spPr>
            <a:xfrm>
              <a:off x="1583234" y="6666633"/>
              <a:ext cx="1912783" cy="191747"/>
            </a:xfrm>
            <a:custGeom>
              <a:avLst/>
              <a:gdLst/>
              <a:ahLst/>
              <a:cxnLst/>
              <a:rect l="l" t="t" r="r" b="b"/>
              <a:pathLst>
                <a:path w="1677670" h="211454">
                  <a:moveTo>
                    <a:pt x="1677481" y="0"/>
                  </a:moveTo>
                  <a:lnTo>
                    <a:pt x="0" y="0"/>
                  </a:lnTo>
                  <a:lnTo>
                    <a:pt x="233572" y="211035"/>
                  </a:lnTo>
                  <a:lnTo>
                    <a:pt x="1480080" y="211035"/>
                  </a:lnTo>
                  <a:lnTo>
                    <a:pt x="1491400" y="198496"/>
                  </a:lnTo>
                  <a:lnTo>
                    <a:pt x="1525400" y="161274"/>
                  </a:lnTo>
                  <a:lnTo>
                    <a:pt x="1559634" y="124231"/>
                  </a:lnTo>
                  <a:lnTo>
                    <a:pt x="1594102" y="87368"/>
                  </a:lnTo>
                  <a:lnTo>
                    <a:pt x="1628805" y="50686"/>
                  </a:lnTo>
                  <a:lnTo>
                    <a:pt x="1663743" y="14186"/>
                  </a:lnTo>
                  <a:lnTo>
                    <a:pt x="1677481" y="0"/>
                  </a:lnTo>
                  <a:close/>
                </a:path>
              </a:pathLst>
            </a:custGeom>
            <a:solidFill>
              <a:srgbClr val="FED33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345865" y="6643446"/>
            <a:ext cx="1029031" cy="192920"/>
            <a:chOff x="1819987" y="5044872"/>
            <a:chExt cx="1260309" cy="281298"/>
          </a:xfrm>
        </p:grpSpPr>
        <p:sp>
          <p:nvSpPr>
            <p:cNvPr id="65" name="object 70"/>
            <p:cNvSpPr/>
            <p:nvPr/>
          </p:nvSpPr>
          <p:spPr>
            <a:xfrm>
              <a:off x="1824189" y="5045587"/>
              <a:ext cx="114935" cy="127635"/>
            </a:xfrm>
            <a:custGeom>
              <a:avLst/>
              <a:gdLst/>
              <a:ahLst/>
              <a:cxnLst/>
              <a:rect l="l" t="t" r="r" b="b"/>
              <a:pathLst>
                <a:path w="114935" h="127635">
                  <a:moveTo>
                    <a:pt x="26441" y="0"/>
                  </a:moveTo>
                  <a:lnTo>
                    <a:pt x="0" y="0"/>
                  </a:lnTo>
                  <a:lnTo>
                    <a:pt x="0" y="127253"/>
                  </a:lnTo>
                  <a:lnTo>
                    <a:pt x="26441" y="127253"/>
                  </a:lnTo>
                  <a:lnTo>
                    <a:pt x="26441" y="68948"/>
                  </a:lnTo>
                  <a:lnTo>
                    <a:pt x="61057" y="68948"/>
                  </a:lnTo>
                  <a:lnTo>
                    <a:pt x="51346" y="58369"/>
                  </a:lnTo>
                  <a:lnTo>
                    <a:pt x="59276" y="49796"/>
                  </a:lnTo>
                  <a:lnTo>
                    <a:pt x="26441" y="49796"/>
                  </a:lnTo>
                  <a:lnTo>
                    <a:pt x="26441" y="0"/>
                  </a:lnTo>
                  <a:close/>
                </a:path>
                <a:path w="114935" h="127635">
                  <a:moveTo>
                    <a:pt x="61057" y="68948"/>
                  </a:moveTo>
                  <a:lnTo>
                    <a:pt x="26441" y="68948"/>
                  </a:lnTo>
                  <a:lnTo>
                    <a:pt x="80721" y="127203"/>
                  </a:lnTo>
                  <a:lnTo>
                    <a:pt x="114579" y="127253"/>
                  </a:lnTo>
                  <a:lnTo>
                    <a:pt x="61057" y="68948"/>
                  </a:lnTo>
                  <a:close/>
                </a:path>
                <a:path w="114935" h="127635">
                  <a:moveTo>
                    <a:pt x="105346" y="0"/>
                  </a:moveTo>
                  <a:lnTo>
                    <a:pt x="72986" y="0"/>
                  </a:lnTo>
                  <a:lnTo>
                    <a:pt x="26441" y="49796"/>
                  </a:lnTo>
                  <a:lnTo>
                    <a:pt x="59276" y="49796"/>
                  </a:lnTo>
                  <a:lnTo>
                    <a:pt x="105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object 71"/>
            <p:cNvSpPr/>
            <p:nvPr/>
          </p:nvSpPr>
          <p:spPr>
            <a:xfrm>
              <a:off x="1957285" y="5161190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516" y="0"/>
                  </a:lnTo>
                </a:path>
              </a:pathLst>
            </a:custGeom>
            <a:ln w="2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72"/>
            <p:cNvSpPr/>
            <p:nvPr/>
          </p:nvSpPr>
          <p:spPr>
            <a:xfrm>
              <a:off x="1957285" y="513325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54" y="0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73"/>
            <p:cNvSpPr/>
            <p:nvPr/>
          </p:nvSpPr>
          <p:spPr>
            <a:xfrm>
              <a:off x="1957285" y="5105310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0" y="0"/>
                  </a:moveTo>
                  <a:lnTo>
                    <a:pt x="80467" y="0"/>
                  </a:lnTo>
                </a:path>
              </a:pathLst>
            </a:custGeom>
            <a:ln w="2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74"/>
            <p:cNvSpPr/>
            <p:nvPr/>
          </p:nvSpPr>
          <p:spPr>
            <a:xfrm>
              <a:off x="1957285" y="508118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54" y="0"/>
                  </a:lnTo>
                </a:path>
              </a:pathLst>
            </a:custGeom>
            <a:ln w="2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object 75"/>
            <p:cNvSpPr/>
            <p:nvPr/>
          </p:nvSpPr>
          <p:spPr>
            <a:xfrm>
              <a:off x="1957285" y="5057050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535" y="0"/>
                  </a:lnTo>
                </a:path>
              </a:pathLst>
            </a:custGeom>
            <a:ln w="241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object 76"/>
            <p:cNvSpPr/>
            <p:nvPr/>
          </p:nvSpPr>
          <p:spPr>
            <a:xfrm>
              <a:off x="2078413" y="5045593"/>
              <a:ext cx="116205" cy="127635"/>
            </a:xfrm>
            <a:custGeom>
              <a:avLst/>
              <a:gdLst/>
              <a:ahLst/>
              <a:cxnLst/>
              <a:rect l="l" t="t" r="r" b="b"/>
              <a:pathLst>
                <a:path w="116205" h="127635">
                  <a:moveTo>
                    <a:pt x="58915" y="0"/>
                  </a:moveTo>
                  <a:lnTo>
                    <a:pt x="0" y="0"/>
                  </a:lnTo>
                  <a:lnTo>
                    <a:pt x="0" y="127241"/>
                  </a:lnTo>
                  <a:lnTo>
                    <a:pt x="26441" y="127241"/>
                  </a:lnTo>
                  <a:lnTo>
                    <a:pt x="26441" y="75933"/>
                  </a:lnTo>
                  <a:lnTo>
                    <a:pt x="78728" y="75933"/>
                  </a:lnTo>
                  <a:lnTo>
                    <a:pt x="76580" y="72961"/>
                  </a:lnTo>
                  <a:lnTo>
                    <a:pt x="87597" y="67672"/>
                  </a:lnTo>
                  <a:lnTo>
                    <a:pt x="95834" y="59767"/>
                  </a:lnTo>
                  <a:lnTo>
                    <a:pt x="98943" y="53670"/>
                  </a:lnTo>
                  <a:lnTo>
                    <a:pt x="26441" y="53670"/>
                  </a:lnTo>
                  <a:lnTo>
                    <a:pt x="26441" y="23177"/>
                  </a:lnTo>
                  <a:lnTo>
                    <a:pt x="99984" y="23177"/>
                  </a:lnTo>
                  <a:lnTo>
                    <a:pt x="99799" y="22583"/>
                  </a:lnTo>
                  <a:lnTo>
                    <a:pt x="68532" y="665"/>
                  </a:lnTo>
                  <a:lnTo>
                    <a:pt x="58915" y="0"/>
                  </a:lnTo>
                  <a:close/>
                </a:path>
                <a:path w="116205" h="127635">
                  <a:moveTo>
                    <a:pt x="78728" y="75933"/>
                  </a:moveTo>
                  <a:lnTo>
                    <a:pt x="48132" y="75933"/>
                  </a:lnTo>
                  <a:lnTo>
                    <a:pt x="85064" y="127165"/>
                  </a:lnTo>
                  <a:lnTo>
                    <a:pt x="115798" y="127241"/>
                  </a:lnTo>
                  <a:lnTo>
                    <a:pt x="78728" y="75933"/>
                  </a:lnTo>
                  <a:close/>
                </a:path>
                <a:path w="116205" h="127635">
                  <a:moveTo>
                    <a:pt x="99984" y="23177"/>
                  </a:moveTo>
                  <a:lnTo>
                    <a:pt x="69164" y="23177"/>
                  </a:lnTo>
                  <a:lnTo>
                    <a:pt x="76149" y="28867"/>
                  </a:lnTo>
                  <a:lnTo>
                    <a:pt x="76149" y="48107"/>
                  </a:lnTo>
                  <a:lnTo>
                    <a:pt x="69341" y="53670"/>
                  </a:lnTo>
                  <a:lnTo>
                    <a:pt x="98943" y="53670"/>
                  </a:lnTo>
                  <a:lnTo>
                    <a:pt x="100994" y="49646"/>
                  </a:lnTo>
                  <a:lnTo>
                    <a:pt x="102781" y="37706"/>
                  </a:lnTo>
                  <a:lnTo>
                    <a:pt x="102033" y="29768"/>
                  </a:lnTo>
                  <a:lnTo>
                    <a:pt x="99984" y="23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object 77"/>
            <p:cNvSpPr/>
            <p:nvPr/>
          </p:nvSpPr>
          <p:spPr>
            <a:xfrm>
              <a:off x="2206983" y="5045585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0" y="96100"/>
                  </a:moveTo>
                  <a:lnTo>
                    <a:pt x="21323" y="129323"/>
                  </a:lnTo>
                  <a:lnTo>
                    <a:pt x="30632" y="129794"/>
                  </a:lnTo>
                  <a:lnTo>
                    <a:pt x="40071" y="129190"/>
                  </a:lnTo>
                  <a:lnTo>
                    <a:pt x="72028" y="105851"/>
                  </a:lnTo>
                  <a:lnTo>
                    <a:pt x="72256" y="104990"/>
                  </a:lnTo>
                  <a:lnTo>
                    <a:pt x="25184" y="104990"/>
                  </a:lnTo>
                  <a:lnTo>
                    <a:pt x="18363" y="104442"/>
                  </a:lnTo>
                  <a:lnTo>
                    <a:pt x="11920" y="102806"/>
                  </a:lnTo>
                  <a:lnTo>
                    <a:pt x="5879" y="100093"/>
                  </a:lnTo>
                  <a:lnTo>
                    <a:pt x="266" y="96316"/>
                  </a:lnTo>
                  <a:lnTo>
                    <a:pt x="0" y="96100"/>
                  </a:lnTo>
                  <a:close/>
                </a:path>
                <a:path w="75564" h="130175">
                  <a:moveTo>
                    <a:pt x="75387" y="0"/>
                  </a:moveTo>
                  <a:lnTo>
                    <a:pt x="49136" y="0"/>
                  </a:lnTo>
                  <a:lnTo>
                    <a:pt x="49136" y="81038"/>
                  </a:lnTo>
                  <a:lnTo>
                    <a:pt x="47724" y="91767"/>
                  </a:lnTo>
                  <a:lnTo>
                    <a:pt x="43375" y="99225"/>
                  </a:lnTo>
                  <a:lnTo>
                    <a:pt x="35918" y="103577"/>
                  </a:lnTo>
                  <a:lnTo>
                    <a:pt x="25184" y="104990"/>
                  </a:lnTo>
                  <a:lnTo>
                    <a:pt x="72256" y="104990"/>
                  </a:lnTo>
                  <a:lnTo>
                    <a:pt x="74545" y="96366"/>
                  </a:lnTo>
                  <a:lnTo>
                    <a:pt x="75387" y="85382"/>
                  </a:lnTo>
                  <a:lnTo>
                    <a:pt x="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object 78"/>
            <p:cNvSpPr/>
            <p:nvPr/>
          </p:nvSpPr>
          <p:spPr>
            <a:xfrm>
              <a:off x="2302274" y="5044872"/>
              <a:ext cx="134620" cy="128270"/>
            </a:xfrm>
            <a:custGeom>
              <a:avLst/>
              <a:gdLst/>
              <a:ahLst/>
              <a:cxnLst/>
              <a:rect l="l" t="t" r="r" b="b"/>
              <a:pathLst>
                <a:path w="134619" h="128270">
                  <a:moveTo>
                    <a:pt x="54533" y="0"/>
                  </a:moveTo>
                  <a:lnTo>
                    <a:pt x="0" y="127965"/>
                  </a:lnTo>
                  <a:lnTo>
                    <a:pt x="27736" y="127965"/>
                  </a:lnTo>
                  <a:lnTo>
                    <a:pt x="40246" y="98602"/>
                  </a:lnTo>
                  <a:lnTo>
                    <a:pt x="121788" y="98602"/>
                  </a:lnTo>
                  <a:lnTo>
                    <a:pt x="112451" y="76695"/>
                  </a:lnTo>
                  <a:lnTo>
                    <a:pt x="48539" y="76695"/>
                  </a:lnTo>
                  <a:lnTo>
                    <a:pt x="66967" y="33223"/>
                  </a:lnTo>
                  <a:lnTo>
                    <a:pt x="93923" y="33223"/>
                  </a:lnTo>
                  <a:lnTo>
                    <a:pt x="79806" y="101"/>
                  </a:lnTo>
                  <a:lnTo>
                    <a:pt x="54533" y="0"/>
                  </a:lnTo>
                  <a:close/>
                </a:path>
                <a:path w="134619" h="128270">
                  <a:moveTo>
                    <a:pt x="121788" y="98602"/>
                  </a:moveTo>
                  <a:lnTo>
                    <a:pt x="93687" y="98602"/>
                  </a:lnTo>
                  <a:lnTo>
                    <a:pt x="106159" y="127863"/>
                  </a:lnTo>
                  <a:lnTo>
                    <a:pt x="134302" y="127965"/>
                  </a:lnTo>
                  <a:lnTo>
                    <a:pt x="121788" y="98602"/>
                  </a:lnTo>
                  <a:close/>
                </a:path>
                <a:path w="134619" h="128270">
                  <a:moveTo>
                    <a:pt x="93923" y="33223"/>
                  </a:moveTo>
                  <a:lnTo>
                    <a:pt x="66967" y="33223"/>
                  </a:lnTo>
                  <a:lnTo>
                    <a:pt x="85217" y="76695"/>
                  </a:lnTo>
                  <a:lnTo>
                    <a:pt x="112451" y="76695"/>
                  </a:lnTo>
                  <a:lnTo>
                    <a:pt x="93923" y="33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object 79"/>
            <p:cNvSpPr/>
            <p:nvPr/>
          </p:nvSpPr>
          <p:spPr>
            <a:xfrm>
              <a:off x="2509617" y="5045587"/>
              <a:ext cx="114935" cy="127635"/>
            </a:xfrm>
            <a:custGeom>
              <a:avLst/>
              <a:gdLst/>
              <a:ahLst/>
              <a:cxnLst/>
              <a:rect l="l" t="t" r="r" b="b"/>
              <a:pathLst>
                <a:path w="114935" h="127635">
                  <a:moveTo>
                    <a:pt x="26428" y="0"/>
                  </a:moveTo>
                  <a:lnTo>
                    <a:pt x="0" y="0"/>
                  </a:lnTo>
                  <a:lnTo>
                    <a:pt x="0" y="127253"/>
                  </a:lnTo>
                  <a:lnTo>
                    <a:pt x="26428" y="127253"/>
                  </a:lnTo>
                  <a:lnTo>
                    <a:pt x="26428" y="68948"/>
                  </a:lnTo>
                  <a:lnTo>
                    <a:pt x="61046" y="68948"/>
                  </a:lnTo>
                  <a:lnTo>
                    <a:pt x="51333" y="58369"/>
                  </a:lnTo>
                  <a:lnTo>
                    <a:pt x="59264" y="49796"/>
                  </a:lnTo>
                  <a:lnTo>
                    <a:pt x="26428" y="49796"/>
                  </a:lnTo>
                  <a:lnTo>
                    <a:pt x="26428" y="0"/>
                  </a:lnTo>
                  <a:close/>
                </a:path>
                <a:path w="114935" h="127635">
                  <a:moveTo>
                    <a:pt x="61046" y="68948"/>
                  </a:moveTo>
                  <a:lnTo>
                    <a:pt x="26428" y="68948"/>
                  </a:lnTo>
                  <a:lnTo>
                    <a:pt x="80721" y="127203"/>
                  </a:lnTo>
                  <a:lnTo>
                    <a:pt x="114579" y="127253"/>
                  </a:lnTo>
                  <a:lnTo>
                    <a:pt x="61046" y="68948"/>
                  </a:lnTo>
                  <a:close/>
                </a:path>
                <a:path w="114935" h="127635">
                  <a:moveTo>
                    <a:pt x="105333" y="0"/>
                  </a:moveTo>
                  <a:lnTo>
                    <a:pt x="72974" y="0"/>
                  </a:lnTo>
                  <a:lnTo>
                    <a:pt x="26428" y="49796"/>
                  </a:lnTo>
                  <a:lnTo>
                    <a:pt x="59264" y="49796"/>
                  </a:lnTo>
                  <a:lnTo>
                    <a:pt x="105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object 80"/>
            <p:cNvSpPr/>
            <p:nvPr/>
          </p:nvSpPr>
          <p:spPr>
            <a:xfrm>
              <a:off x="2656744" y="5045595"/>
              <a:ext cx="0" cy="127635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4"/>
                  </a:lnTo>
                </a:path>
              </a:pathLst>
            </a:custGeom>
            <a:ln w="262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object 81"/>
            <p:cNvSpPr/>
            <p:nvPr/>
          </p:nvSpPr>
          <p:spPr>
            <a:xfrm>
              <a:off x="2748214" y="5069320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517"/>
                  </a:lnTo>
                </a:path>
              </a:pathLst>
            </a:custGeom>
            <a:ln w="26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object 82"/>
            <p:cNvSpPr/>
            <p:nvPr/>
          </p:nvSpPr>
          <p:spPr>
            <a:xfrm>
              <a:off x="2694937" y="5057452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4">
                  <a:moveTo>
                    <a:pt x="0" y="0"/>
                  </a:moveTo>
                  <a:lnTo>
                    <a:pt x="106743" y="0"/>
                  </a:lnTo>
                </a:path>
              </a:pathLst>
            </a:custGeom>
            <a:ln w="237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object 83"/>
            <p:cNvSpPr/>
            <p:nvPr/>
          </p:nvSpPr>
          <p:spPr>
            <a:xfrm>
              <a:off x="2796570" y="5044872"/>
              <a:ext cx="134620" cy="128270"/>
            </a:xfrm>
            <a:custGeom>
              <a:avLst/>
              <a:gdLst/>
              <a:ahLst/>
              <a:cxnLst/>
              <a:rect l="l" t="t" r="r" b="b"/>
              <a:pathLst>
                <a:path w="134619" h="128270">
                  <a:moveTo>
                    <a:pt x="54533" y="0"/>
                  </a:moveTo>
                  <a:lnTo>
                    <a:pt x="0" y="127965"/>
                  </a:lnTo>
                  <a:lnTo>
                    <a:pt x="27736" y="127965"/>
                  </a:lnTo>
                  <a:lnTo>
                    <a:pt x="40246" y="98602"/>
                  </a:lnTo>
                  <a:lnTo>
                    <a:pt x="121788" y="98602"/>
                  </a:lnTo>
                  <a:lnTo>
                    <a:pt x="112451" y="76695"/>
                  </a:lnTo>
                  <a:lnTo>
                    <a:pt x="48539" y="76695"/>
                  </a:lnTo>
                  <a:lnTo>
                    <a:pt x="66967" y="33223"/>
                  </a:lnTo>
                  <a:lnTo>
                    <a:pt x="93923" y="33223"/>
                  </a:lnTo>
                  <a:lnTo>
                    <a:pt x="79806" y="101"/>
                  </a:lnTo>
                  <a:lnTo>
                    <a:pt x="54533" y="0"/>
                  </a:lnTo>
                  <a:close/>
                </a:path>
                <a:path w="134619" h="128270">
                  <a:moveTo>
                    <a:pt x="121788" y="98602"/>
                  </a:moveTo>
                  <a:lnTo>
                    <a:pt x="93700" y="98602"/>
                  </a:lnTo>
                  <a:lnTo>
                    <a:pt x="106159" y="127863"/>
                  </a:lnTo>
                  <a:lnTo>
                    <a:pt x="134302" y="127965"/>
                  </a:lnTo>
                  <a:lnTo>
                    <a:pt x="121788" y="98602"/>
                  </a:lnTo>
                  <a:close/>
                </a:path>
                <a:path w="134619" h="128270">
                  <a:moveTo>
                    <a:pt x="93923" y="33223"/>
                  </a:moveTo>
                  <a:lnTo>
                    <a:pt x="66967" y="33223"/>
                  </a:lnTo>
                  <a:lnTo>
                    <a:pt x="85217" y="76695"/>
                  </a:lnTo>
                  <a:lnTo>
                    <a:pt x="112451" y="76695"/>
                  </a:lnTo>
                  <a:lnTo>
                    <a:pt x="93923" y="33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object 84"/>
            <p:cNvSpPr/>
            <p:nvPr/>
          </p:nvSpPr>
          <p:spPr>
            <a:xfrm>
              <a:off x="1819987" y="5245715"/>
              <a:ext cx="60325" cy="79375"/>
            </a:xfrm>
            <a:custGeom>
              <a:avLst/>
              <a:gdLst/>
              <a:ahLst/>
              <a:cxnLst/>
              <a:rect l="l" t="t" r="r" b="b"/>
              <a:pathLst>
                <a:path w="60325" h="79375">
                  <a:moveTo>
                    <a:pt x="42087" y="0"/>
                  </a:moveTo>
                  <a:lnTo>
                    <a:pt x="0" y="0"/>
                  </a:lnTo>
                  <a:lnTo>
                    <a:pt x="0" y="78778"/>
                  </a:lnTo>
                  <a:lnTo>
                    <a:pt x="12661" y="78778"/>
                  </a:lnTo>
                  <a:lnTo>
                    <a:pt x="12661" y="46380"/>
                  </a:lnTo>
                  <a:lnTo>
                    <a:pt x="42125" y="46380"/>
                  </a:lnTo>
                  <a:lnTo>
                    <a:pt x="48615" y="44196"/>
                  </a:lnTo>
                  <a:lnTo>
                    <a:pt x="53174" y="39852"/>
                  </a:lnTo>
                  <a:lnTo>
                    <a:pt x="57912" y="35458"/>
                  </a:lnTo>
                  <a:lnTo>
                    <a:pt x="58214" y="34734"/>
                  </a:lnTo>
                  <a:lnTo>
                    <a:pt x="12661" y="34734"/>
                  </a:lnTo>
                  <a:lnTo>
                    <a:pt x="12661" y="11645"/>
                  </a:lnTo>
                  <a:lnTo>
                    <a:pt x="58367" y="11645"/>
                  </a:lnTo>
                  <a:lnTo>
                    <a:pt x="57912" y="10579"/>
                  </a:lnTo>
                  <a:lnTo>
                    <a:pt x="53174" y="6426"/>
                  </a:lnTo>
                  <a:lnTo>
                    <a:pt x="48577" y="2159"/>
                  </a:lnTo>
                  <a:lnTo>
                    <a:pt x="42087" y="0"/>
                  </a:lnTo>
                  <a:close/>
                </a:path>
                <a:path w="60325" h="79375">
                  <a:moveTo>
                    <a:pt x="58367" y="11645"/>
                  </a:moveTo>
                  <a:lnTo>
                    <a:pt x="42189" y="11645"/>
                  </a:lnTo>
                  <a:lnTo>
                    <a:pt x="47523" y="15824"/>
                  </a:lnTo>
                  <a:lnTo>
                    <a:pt x="47523" y="30505"/>
                  </a:lnTo>
                  <a:lnTo>
                    <a:pt x="42189" y="34734"/>
                  </a:lnTo>
                  <a:lnTo>
                    <a:pt x="58214" y="34734"/>
                  </a:lnTo>
                  <a:lnTo>
                    <a:pt x="60286" y="29768"/>
                  </a:lnTo>
                  <a:lnTo>
                    <a:pt x="60286" y="16141"/>
                  </a:lnTo>
                  <a:lnTo>
                    <a:pt x="58367" y="1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object 85"/>
            <p:cNvSpPr/>
            <p:nvPr/>
          </p:nvSpPr>
          <p:spPr>
            <a:xfrm>
              <a:off x="1908539" y="5245715"/>
              <a:ext cx="69850" cy="79375"/>
            </a:xfrm>
            <a:custGeom>
              <a:avLst/>
              <a:gdLst/>
              <a:ahLst/>
              <a:cxnLst/>
              <a:rect l="l" t="t" r="r" b="b"/>
              <a:pathLst>
                <a:path w="69850" h="79375">
                  <a:moveTo>
                    <a:pt x="44005" y="0"/>
                  </a:moveTo>
                  <a:lnTo>
                    <a:pt x="0" y="0"/>
                  </a:lnTo>
                  <a:lnTo>
                    <a:pt x="0" y="78778"/>
                  </a:lnTo>
                  <a:lnTo>
                    <a:pt x="12661" y="78778"/>
                  </a:lnTo>
                  <a:lnTo>
                    <a:pt x="12661" y="45605"/>
                  </a:lnTo>
                  <a:lnTo>
                    <a:pt x="46053" y="45605"/>
                  </a:lnTo>
                  <a:lnTo>
                    <a:pt x="45046" y="44196"/>
                  </a:lnTo>
                  <a:lnTo>
                    <a:pt x="52165" y="41231"/>
                  </a:lnTo>
                  <a:lnTo>
                    <a:pt x="57488" y="36460"/>
                  </a:lnTo>
                  <a:lnTo>
                    <a:pt x="58569" y="34404"/>
                  </a:lnTo>
                  <a:lnTo>
                    <a:pt x="12661" y="34404"/>
                  </a:lnTo>
                  <a:lnTo>
                    <a:pt x="12661" y="11645"/>
                  </a:lnTo>
                  <a:lnTo>
                    <a:pt x="60155" y="11645"/>
                  </a:lnTo>
                  <a:lnTo>
                    <a:pt x="59613" y="10388"/>
                  </a:lnTo>
                  <a:lnTo>
                    <a:pt x="50406" y="2082"/>
                  </a:lnTo>
                  <a:lnTo>
                    <a:pt x="44005" y="0"/>
                  </a:lnTo>
                  <a:close/>
                </a:path>
                <a:path w="69850" h="79375">
                  <a:moveTo>
                    <a:pt x="46053" y="45605"/>
                  </a:moveTo>
                  <a:lnTo>
                    <a:pt x="30797" y="45605"/>
                  </a:lnTo>
                  <a:lnTo>
                    <a:pt x="54381" y="78701"/>
                  </a:lnTo>
                  <a:lnTo>
                    <a:pt x="69748" y="78778"/>
                  </a:lnTo>
                  <a:lnTo>
                    <a:pt x="46053" y="45605"/>
                  </a:lnTo>
                  <a:close/>
                </a:path>
                <a:path w="69850" h="79375">
                  <a:moveTo>
                    <a:pt x="60155" y="11645"/>
                  </a:moveTo>
                  <a:lnTo>
                    <a:pt x="43942" y="11645"/>
                  </a:lnTo>
                  <a:lnTo>
                    <a:pt x="49199" y="15862"/>
                  </a:lnTo>
                  <a:lnTo>
                    <a:pt x="49199" y="30213"/>
                  </a:lnTo>
                  <a:lnTo>
                    <a:pt x="44081" y="34404"/>
                  </a:lnTo>
                  <a:lnTo>
                    <a:pt x="58569" y="34404"/>
                  </a:lnTo>
                  <a:lnTo>
                    <a:pt x="60822" y="30124"/>
                  </a:lnTo>
                  <a:lnTo>
                    <a:pt x="61976" y="22466"/>
                  </a:lnTo>
                  <a:lnTo>
                    <a:pt x="61970" y="15862"/>
                  </a:lnTo>
                  <a:lnTo>
                    <a:pt x="60155" y="1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86"/>
            <p:cNvSpPr/>
            <p:nvPr/>
          </p:nvSpPr>
          <p:spPr>
            <a:xfrm>
              <a:off x="2005054" y="5245708"/>
              <a:ext cx="57785" cy="79375"/>
            </a:xfrm>
            <a:custGeom>
              <a:avLst/>
              <a:gdLst/>
              <a:ahLst/>
              <a:cxnLst/>
              <a:rect l="l" t="t" r="r" b="b"/>
              <a:pathLst>
                <a:path w="57785" h="79375">
                  <a:moveTo>
                    <a:pt x="56146" y="0"/>
                  </a:moveTo>
                  <a:lnTo>
                    <a:pt x="0" y="0"/>
                  </a:lnTo>
                  <a:lnTo>
                    <a:pt x="0" y="78790"/>
                  </a:lnTo>
                  <a:lnTo>
                    <a:pt x="57594" y="78790"/>
                  </a:lnTo>
                  <a:lnTo>
                    <a:pt x="57594" y="67144"/>
                  </a:lnTo>
                  <a:lnTo>
                    <a:pt x="12649" y="67144"/>
                  </a:lnTo>
                  <a:lnTo>
                    <a:pt x="12649" y="42583"/>
                  </a:lnTo>
                  <a:lnTo>
                    <a:pt x="48069" y="42583"/>
                  </a:lnTo>
                  <a:lnTo>
                    <a:pt x="48069" y="30937"/>
                  </a:lnTo>
                  <a:lnTo>
                    <a:pt x="12649" y="30937"/>
                  </a:lnTo>
                  <a:lnTo>
                    <a:pt x="12649" y="11645"/>
                  </a:lnTo>
                  <a:lnTo>
                    <a:pt x="56146" y="11645"/>
                  </a:lnTo>
                  <a:lnTo>
                    <a:pt x="56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object 87"/>
            <p:cNvSpPr/>
            <p:nvPr/>
          </p:nvSpPr>
          <p:spPr>
            <a:xfrm>
              <a:off x="2086547" y="5244248"/>
              <a:ext cx="60325" cy="81915"/>
            </a:xfrm>
            <a:custGeom>
              <a:avLst/>
              <a:gdLst/>
              <a:ahLst/>
              <a:cxnLst/>
              <a:rect l="l" t="t" r="r" b="b"/>
              <a:pathLst>
                <a:path w="60325" h="81914">
                  <a:moveTo>
                    <a:pt x="0" y="59423"/>
                  </a:moveTo>
                  <a:lnTo>
                    <a:pt x="29641" y="81711"/>
                  </a:lnTo>
                  <a:lnTo>
                    <a:pt x="38214" y="81711"/>
                  </a:lnTo>
                  <a:lnTo>
                    <a:pt x="45478" y="79590"/>
                  </a:lnTo>
                  <a:lnTo>
                    <a:pt x="57023" y="71208"/>
                  </a:lnTo>
                  <a:lnTo>
                    <a:pt x="57722" y="69824"/>
                  </a:lnTo>
                  <a:lnTo>
                    <a:pt x="23634" y="69824"/>
                  </a:lnTo>
                  <a:lnTo>
                    <a:pt x="18224" y="68821"/>
                  </a:lnTo>
                  <a:lnTo>
                    <a:pt x="7442" y="64731"/>
                  </a:lnTo>
                  <a:lnTo>
                    <a:pt x="3314" y="62395"/>
                  </a:lnTo>
                  <a:lnTo>
                    <a:pt x="0" y="59423"/>
                  </a:lnTo>
                  <a:close/>
                </a:path>
                <a:path w="60325" h="81914">
                  <a:moveTo>
                    <a:pt x="29641" y="0"/>
                  </a:moveTo>
                  <a:lnTo>
                    <a:pt x="21005" y="0"/>
                  </a:lnTo>
                  <a:lnTo>
                    <a:pt x="13766" y="2019"/>
                  </a:lnTo>
                  <a:lnTo>
                    <a:pt x="3670" y="9677"/>
                  </a:lnTo>
                  <a:lnTo>
                    <a:pt x="1003" y="15125"/>
                  </a:lnTo>
                  <a:lnTo>
                    <a:pt x="1074" y="29197"/>
                  </a:lnTo>
                  <a:lnTo>
                    <a:pt x="36245" y="47307"/>
                  </a:lnTo>
                  <a:lnTo>
                    <a:pt x="39547" y="48856"/>
                  </a:lnTo>
                  <a:lnTo>
                    <a:pt x="41313" y="49618"/>
                  </a:lnTo>
                  <a:lnTo>
                    <a:pt x="42659" y="50406"/>
                  </a:lnTo>
                  <a:lnTo>
                    <a:pt x="45097" y="52552"/>
                  </a:lnTo>
                  <a:lnTo>
                    <a:pt x="46951" y="54902"/>
                  </a:lnTo>
                  <a:lnTo>
                    <a:pt x="46951" y="65214"/>
                  </a:lnTo>
                  <a:lnTo>
                    <a:pt x="39725" y="69824"/>
                  </a:lnTo>
                  <a:lnTo>
                    <a:pt x="57722" y="69824"/>
                  </a:lnTo>
                  <a:lnTo>
                    <a:pt x="59956" y="65404"/>
                  </a:lnTo>
                  <a:lnTo>
                    <a:pt x="59956" y="58102"/>
                  </a:lnTo>
                  <a:lnTo>
                    <a:pt x="59524" y="49453"/>
                  </a:lnTo>
                  <a:lnTo>
                    <a:pt x="55956" y="43637"/>
                  </a:lnTo>
                  <a:lnTo>
                    <a:pt x="48780" y="39814"/>
                  </a:lnTo>
                  <a:lnTo>
                    <a:pt x="44056" y="37236"/>
                  </a:lnTo>
                  <a:lnTo>
                    <a:pt x="40690" y="35864"/>
                  </a:lnTo>
                  <a:lnTo>
                    <a:pt x="34391" y="33972"/>
                  </a:lnTo>
                  <a:lnTo>
                    <a:pt x="25438" y="31394"/>
                  </a:lnTo>
                  <a:lnTo>
                    <a:pt x="24803" y="31127"/>
                  </a:lnTo>
                  <a:lnTo>
                    <a:pt x="19469" y="29197"/>
                  </a:lnTo>
                  <a:lnTo>
                    <a:pt x="18529" y="28613"/>
                  </a:lnTo>
                  <a:lnTo>
                    <a:pt x="15595" y="26530"/>
                  </a:lnTo>
                  <a:lnTo>
                    <a:pt x="14008" y="24803"/>
                  </a:lnTo>
                  <a:lnTo>
                    <a:pt x="14008" y="15544"/>
                  </a:lnTo>
                  <a:lnTo>
                    <a:pt x="19939" y="11874"/>
                  </a:lnTo>
                  <a:lnTo>
                    <a:pt x="54865" y="11874"/>
                  </a:lnTo>
                  <a:lnTo>
                    <a:pt x="54838" y="6527"/>
                  </a:lnTo>
                  <a:lnTo>
                    <a:pt x="49188" y="3680"/>
                  </a:lnTo>
                  <a:lnTo>
                    <a:pt x="43092" y="1639"/>
                  </a:lnTo>
                  <a:lnTo>
                    <a:pt x="36570" y="410"/>
                  </a:lnTo>
                  <a:lnTo>
                    <a:pt x="29641" y="0"/>
                  </a:lnTo>
                  <a:close/>
                </a:path>
                <a:path w="60325" h="81914">
                  <a:moveTo>
                    <a:pt x="54865" y="11874"/>
                  </a:moveTo>
                  <a:lnTo>
                    <a:pt x="29870" y="11874"/>
                  </a:lnTo>
                  <a:lnTo>
                    <a:pt x="36210" y="12330"/>
                  </a:lnTo>
                  <a:lnTo>
                    <a:pt x="42470" y="13696"/>
                  </a:lnTo>
                  <a:lnTo>
                    <a:pt x="48628" y="15967"/>
                  </a:lnTo>
                  <a:lnTo>
                    <a:pt x="54660" y="19138"/>
                  </a:lnTo>
                  <a:lnTo>
                    <a:pt x="54902" y="19291"/>
                  </a:lnTo>
                  <a:lnTo>
                    <a:pt x="54865" y="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object 88"/>
            <p:cNvSpPr/>
            <p:nvPr/>
          </p:nvSpPr>
          <p:spPr>
            <a:xfrm>
              <a:off x="2167921" y="5245715"/>
              <a:ext cx="64769" cy="79375"/>
            </a:xfrm>
            <a:custGeom>
              <a:avLst/>
              <a:gdLst/>
              <a:ahLst/>
              <a:cxnLst/>
              <a:rect l="l" t="t" r="r" b="b"/>
              <a:pathLst>
                <a:path w="64769" h="79375">
                  <a:moveTo>
                    <a:pt x="38557" y="11645"/>
                  </a:moveTo>
                  <a:lnTo>
                    <a:pt x="25895" y="11645"/>
                  </a:lnTo>
                  <a:lnTo>
                    <a:pt x="25895" y="78778"/>
                  </a:lnTo>
                  <a:lnTo>
                    <a:pt x="38557" y="78778"/>
                  </a:lnTo>
                  <a:lnTo>
                    <a:pt x="38557" y="11645"/>
                  </a:lnTo>
                  <a:close/>
                </a:path>
                <a:path w="64769" h="79375">
                  <a:moveTo>
                    <a:pt x="64554" y="0"/>
                  </a:moveTo>
                  <a:lnTo>
                    <a:pt x="0" y="0"/>
                  </a:lnTo>
                  <a:lnTo>
                    <a:pt x="0" y="11645"/>
                  </a:lnTo>
                  <a:lnTo>
                    <a:pt x="64554" y="11645"/>
                  </a:lnTo>
                  <a:lnTo>
                    <a:pt x="64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object 89"/>
            <p:cNvSpPr/>
            <p:nvPr/>
          </p:nvSpPr>
          <p:spPr>
            <a:xfrm>
              <a:off x="2241368" y="5245259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80" h="79375">
                  <a:moveTo>
                    <a:pt x="46545" y="0"/>
                  </a:moveTo>
                  <a:lnTo>
                    <a:pt x="34442" y="0"/>
                  </a:lnTo>
                  <a:lnTo>
                    <a:pt x="0" y="79235"/>
                  </a:lnTo>
                  <a:lnTo>
                    <a:pt x="13474" y="79235"/>
                  </a:lnTo>
                  <a:lnTo>
                    <a:pt x="21894" y="59740"/>
                  </a:lnTo>
                  <a:lnTo>
                    <a:pt x="72504" y="59740"/>
                  </a:lnTo>
                  <a:lnTo>
                    <a:pt x="67637" y="48539"/>
                  </a:lnTo>
                  <a:lnTo>
                    <a:pt x="26288" y="48539"/>
                  </a:lnTo>
                  <a:lnTo>
                    <a:pt x="40385" y="16154"/>
                  </a:lnTo>
                  <a:lnTo>
                    <a:pt x="53564" y="16154"/>
                  </a:lnTo>
                  <a:lnTo>
                    <a:pt x="46545" y="0"/>
                  </a:lnTo>
                  <a:close/>
                </a:path>
                <a:path w="81280" h="79375">
                  <a:moveTo>
                    <a:pt x="72504" y="59740"/>
                  </a:moveTo>
                  <a:lnTo>
                    <a:pt x="58877" y="59740"/>
                  </a:lnTo>
                  <a:lnTo>
                    <a:pt x="67360" y="79133"/>
                  </a:lnTo>
                  <a:lnTo>
                    <a:pt x="80975" y="79235"/>
                  </a:lnTo>
                  <a:lnTo>
                    <a:pt x="72504" y="59740"/>
                  </a:lnTo>
                  <a:close/>
                </a:path>
                <a:path w="81280" h="79375">
                  <a:moveTo>
                    <a:pt x="53564" y="16154"/>
                  </a:moveTo>
                  <a:lnTo>
                    <a:pt x="40385" y="16154"/>
                  </a:lnTo>
                  <a:lnTo>
                    <a:pt x="54482" y="48539"/>
                  </a:lnTo>
                  <a:lnTo>
                    <a:pt x="67637" y="48539"/>
                  </a:lnTo>
                  <a:lnTo>
                    <a:pt x="53564" y="16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object 90"/>
            <p:cNvSpPr/>
            <p:nvPr/>
          </p:nvSpPr>
          <p:spPr>
            <a:xfrm>
              <a:off x="2343796" y="5244248"/>
              <a:ext cx="60325" cy="81915"/>
            </a:xfrm>
            <a:custGeom>
              <a:avLst/>
              <a:gdLst/>
              <a:ahLst/>
              <a:cxnLst/>
              <a:rect l="l" t="t" r="r" b="b"/>
              <a:pathLst>
                <a:path w="60325" h="81914">
                  <a:moveTo>
                    <a:pt x="0" y="59423"/>
                  </a:moveTo>
                  <a:lnTo>
                    <a:pt x="29641" y="81711"/>
                  </a:lnTo>
                  <a:lnTo>
                    <a:pt x="38214" y="81711"/>
                  </a:lnTo>
                  <a:lnTo>
                    <a:pt x="45491" y="79590"/>
                  </a:lnTo>
                  <a:lnTo>
                    <a:pt x="57023" y="71208"/>
                  </a:lnTo>
                  <a:lnTo>
                    <a:pt x="57725" y="69824"/>
                  </a:lnTo>
                  <a:lnTo>
                    <a:pt x="23634" y="69824"/>
                  </a:lnTo>
                  <a:lnTo>
                    <a:pt x="18224" y="68821"/>
                  </a:lnTo>
                  <a:lnTo>
                    <a:pt x="7454" y="64731"/>
                  </a:lnTo>
                  <a:lnTo>
                    <a:pt x="3327" y="62395"/>
                  </a:lnTo>
                  <a:lnTo>
                    <a:pt x="0" y="59423"/>
                  </a:lnTo>
                  <a:close/>
                </a:path>
                <a:path w="60325" h="81914">
                  <a:moveTo>
                    <a:pt x="29641" y="0"/>
                  </a:moveTo>
                  <a:lnTo>
                    <a:pt x="21005" y="0"/>
                  </a:lnTo>
                  <a:lnTo>
                    <a:pt x="13766" y="2019"/>
                  </a:lnTo>
                  <a:lnTo>
                    <a:pt x="3670" y="9677"/>
                  </a:lnTo>
                  <a:lnTo>
                    <a:pt x="1016" y="15125"/>
                  </a:lnTo>
                  <a:lnTo>
                    <a:pt x="1087" y="29197"/>
                  </a:lnTo>
                  <a:lnTo>
                    <a:pt x="34137" y="46685"/>
                  </a:lnTo>
                  <a:lnTo>
                    <a:pt x="36245" y="47307"/>
                  </a:lnTo>
                  <a:lnTo>
                    <a:pt x="39547" y="48856"/>
                  </a:lnTo>
                  <a:lnTo>
                    <a:pt x="41313" y="49618"/>
                  </a:lnTo>
                  <a:lnTo>
                    <a:pt x="42672" y="50406"/>
                  </a:lnTo>
                  <a:lnTo>
                    <a:pt x="45110" y="52552"/>
                  </a:lnTo>
                  <a:lnTo>
                    <a:pt x="46964" y="54902"/>
                  </a:lnTo>
                  <a:lnTo>
                    <a:pt x="46964" y="65214"/>
                  </a:lnTo>
                  <a:lnTo>
                    <a:pt x="39738" y="69824"/>
                  </a:lnTo>
                  <a:lnTo>
                    <a:pt x="57725" y="69824"/>
                  </a:lnTo>
                  <a:lnTo>
                    <a:pt x="59969" y="65404"/>
                  </a:lnTo>
                  <a:lnTo>
                    <a:pt x="59969" y="58102"/>
                  </a:lnTo>
                  <a:lnTo>
                    <a:pt x="59524" y="49453"/>
                  </a:lnTo>
                  <a:lnTo>
                    <a:pt x="55968" y="43637"/>
                  </a:lnTo>
                  <a:lnTo>
                    <a:pt x="48780" y="39814"/>
                  </a:lnTo>
                  <a:lnTo>
                    <a:pt x="44056" y="37236"/>
                  </a:lnTo>
                  <a:lnTo>
                    <a:pt x="40690" y="35864"/>
                  </a:lnTo>
                  <a:lnTo>
                    <a:pt x="34391" y="33972"/>
                  </a:lnTo>
                  <a:lnTo>
                    <a:pt x="25438" y="31394"/>
                  </a:lnTo>
                  <a:lnTo>
                    <a:pt x="24803" y="31127"/>
                  </a:lnTo>
                  <a:lnTo>
                    <a:pt x="19481" y="29197"/>
                  </a:lnTo>
                  <a:lnTo>
                    <a:pt x="18529" y="28613"/>
                  </a:lnTo>
                  <a:lnTo>
                    <a:pt x="15595" y="26530"/>
                  </a:lnTo>
                  <a:lnTo>
                    <a:pt x="14008" y="24803"/>
                  </a:lnTo>
                  <a:lnTo>
                    <a:pt x="14008" y="15544"/>
                  </a:lnTo>
                  <a:lnTo>
                    <a:pt x="19939" y="11874"/>
                  </a:lnTo>
                  <a:lnTo>
                    <a:pt x="54870" y="11874"/>
                  </a:lnTo>
                  <a:lnTo>
                    <a:pt x="54838" y="6527"/>
                  </a:lnTo>
                  <a:lnTo>
                    <a:pt x="49194" y="3680"/>
                  </a:lnTo>
                  <a:lnTo>
                    <a:pt x="43097" y="1639"/>
                  </a:lnTo>
                  <a:lnTo>
                    <a:pt x="36572" y="410"/>
                  </a:lnTo>
                  <a:lnTo>
                    <a:pt x="29641" y="0"/>
                  </a:lnTo>
                  <a:close/>
                </a:path>
                <a:path w="60325" h="81914">
                  <a:moveTo>
                    <a:pt x="54870" y="11874"/>
                  </a:moveTo>
                  <a:lnTo>
                    <a:pt x="29870" y="11874"/>
                  </a:lnTo>
                  <a:lnTo>
                    <a:pt x="36215" y="12330"/>
                  </a:lnTo>
                  <a:lnTo>
                    <a:pt x="42475" y="13696"/>
                  </a:lnTo>
                  <a:lnTo>
                    <a:pt x="48629" y="15967"/>
                  </a:lnTo>
                  <a:lnTo>
                    <a:pt x="54660" y="19138"/>
                  </a:lnTo>
                  <a:lnTo>
                    <a:pt x="54914" y="19291"/>
                  </a:lnTo>
                  <a:lnTo>
                    <a:pt x="54870" y="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object 91"/>
            <p:cNvSpPr/>
            <p:nvPr/>
          </p:nvSpPr>
          <p:spPr>
            <a:xfrm>
              <a:off x="2440368" y="5245710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8778"/>
                  </a:lnTo>
                </a:path>
              </a:pathLst>
            </a:custGeom>
            <a:ln w="126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object 92"/>
            <p:cNvSpPr/>
            <p:nvPr/>
          </p:nvSpPr>
          <p:spPr>
            <a:xfrm>
              <a:off x="2524377" y="5245716"/>
              <a:ext cx="65405" cy="79375"/>
            </a:xfrm>
            <a:custGeom>
              <a:avLst/>
              <a:gdLst/>
              <a:ahLst/>
              <a:cxnLst/>
              <a:rect l="l" t="t" r="r" b="b"/>
              <a:pathLst>
                <a:path w="65405" h="79375">
                  <a:moveTo>
                    <a:pt x="35814" y="0"/>
                  </a:moveTo>
                  <a:lnTo>
                    <a:pt x="0" y="0"/>
                  </a:lnTo>
                  <a:lnTo>
                    <a:pt x="0" y="78778"/>
                  </a:lnTo>
                  <a:lnTo>
                    <a:pt x="46863" y="78778"/>
                  </a:lnTo>
                  <a:lnTo>
                    <a:pt x="53390" y="76733"/>
                  </a:lnTo>
                  <a:lnTo>
                    <a:pt x="58102" y="72694"/>
                  </a:lnTo>
                  <a:lnTo>
                    <a:pt x="62903" y="68668"/>
                  </a:lnTo>
                  <a:lnTo>
                    <a:pt x="63592" y="67132"/>
                  </a:lnTo>
                  <a:lnTo>
                    <a:pt x="12661" y="67132"/>
                  </a:lnTo>
                  <a:lnTo>
                    <a:pt x="12661" y="42798"/>
                  </a:lnTo>
                  <a:lnTo>
                    <a:pt x="60906" y="42798"/>
                  </a:lnTo>
                  <a:lnTo>
                    <a:pt x="55783" y="38193"/>
                  </a:lnTo>
                  <a:lnTo>
                    <a:pt x="49060" y="35521"/>
                  </a:lnTo>
                  <a:lnTo>
                    <a:pt x="55257" y="32943"/>
                  </a:lnTo>
                  <a:lnTo>
                    <a:pt x="56092" y="31597"/>
                  </a:lnTo>
                  <a:lnTo>
                    <a:pt x="12661" y="31597"/>
                  </a:lnTo>
                  <a:lnTo>
                    <a:pt x="12661" y="11645"/>
                  </a:lnTo>
                  <a:lnTo>
                    <a:pt x="57501" y="11645"/>
                  </a:lnTo>
                  <a:lnTo>
                    <a:pt x="57439" y="11337"/>
                  </a:lnTo>
                  <a:lnTo>
                    <a:pt x="52811" y="5219"/>
                  </a:lnTo>
                  <a:lnTo>
                    <a:pt x="45494" y="1350"/>
                  </a:lnTo>
                  <a:lnTo>
                    <a:pt x="35814" y="0"/>
                  </a:lnTo>
                  <a:close/>
                </a:path>
                <a:path w="65405" h="79375">
                  <a:moveTo>
                    <a:pt x="60906" y="42798"/>
                  </a:moveTo>
                  <a:lnTo>
                    <a:pt x="46139" y="42798"/>
                  </a:lnTo>
                  <a:lnTo>
                    <a:pt x="51676" y="47155"/>
                  </a:lnTo>
                  <a:lnTo>
                    <a:pt x="51676" y="62496"/>
                  </a:lnTo>
                  <a:lnTo>
                    <a:pt x="45999" y="67132"/>
                  </a:lnTo>
                  <a:lnTo>
                    <a:pt x="63592" y="67132"/>
                  </a:lnTo>
                  <a:lnTo>
                    <a:pt x="65341" y="63233"/>
                  </a:lnTo>
                  <a:lnTo>
                    <a:pt x="65341" y="56540"/>
                  </a:lnTo>
                  <a:lnTo>
                    <a:pt x="64190" y="49032"/>
                  </a:lnTo>
                  <a:lnTo>
                    <a:pt x="60906" y="42798"/>
                  </a:lnTo>
                  <a:close/>
                </a:path>
                <a:path w="65405" h="79375">
                  <a:moveTo>
                    <a:pt x="57501" y="11645"/>
                  </a:moveTo>
                  <a:lnTo>
                    <a:pt x="41960" y="11645"/>
                  </a:lnTo>
                  <a:lnTo>
                    <a:pt x="46520" y="15163"/>
                  </a:lnTo>
                  <a:lnTo>
                    <a:pt x="46520" y="27939"/>
                  </a:lnTo>
                  <a:lnTo>
                    <a:pt x="41846" y="31597"/>
                  </a:lnTo>
                  <a:lnTo>
                    <a:pt x="56092" y="31597"/>
                  </a:lnTo>
                  <a:lnTo>
                    <a:pt x="59055" y="26822"/>
                  </a:lnTo>
                  <a:lnTo>
                    <a:pt x="59055" y="19430"/>
                  </a:lnTo>
                  <a:lnTo>
                    <a:pt x="57501" y="1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object 93"/>
            <p:cNvSpPr/>
            <p:nvPr/>
          </p:nvSpPr>
          <p:spPr>
            <a:xfrm>
              <a:off x="2612174" y="5245259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80" h="79375">
                  <a:moveTo>
                    <a:pt x="46545" y="0"/>
                  </a:moveTo>
                  <a:lnTo>
                    <a:pt x="34442" y="0"/>
                  </a:lnTo>
                  <a:lnTo>
                    <a:pt x="0" y="79235"/>
                  </a:lnTo>
                  <a:lnTo>
                    <a:pt x="13474" y="79235"/>
                  </a:lnTo>
                  <a:lnTo>
                    <a:pt x="21882" y="59740"/>
                  </a:lnTo>
                  <a:lnTo>
                    <a:pt x="72504" y="59740"/>
                  </a:lnTo>
                  <a:lnTo>
                    <a:pt x="67637" y="48539"/>
                  </a:lnTo>
                  <a:lnTo>
                    <a:pt x="26276" y="48539"/>
                  </a:lnTo>
                  <a:lnTo>
                    <a:pt x="40385" y="16154"/>
                  </a:lnTo>
                  <a:lnTo>
                    <a:pt x="53564" y="16154"/>
                  </a:lnTo>
                  <a:lnTo>
                    <a:pt x="46545" y="0"/>
                  </a:lnTo>
                  <a:close/>
                </a:path>
                <a:path w="81280" h="79375">
                  <a:moveTo>
                    <a:pt x="72504" y="59740"/>
                  </a:moveTo>
                  <a:lnTo>
                    <a:pt x="58877" y="59740"/>
                  </a:lnTo>
                  <a:lnTo>
                    <a:pt x="67348" y="79133"/>
                  </a:lnTo>
                  <a:lnTo>
                    <a:pt x="80975" y="79235"/>
                  </a:lnTo>
                  <a:lnTo>
                    <a:pt x="72504" y="59740"/>
                  </a:lnTo>
                  <a:close/>
                </a:path>
                <a:path w="81280" h="79375">
                  <a:moveTo>
                    <a:pt x="53564" y="16154"/>
                  </a:moveTo>
                  <a:lnTo>
                    <a:pt x="40385" y="16154"/>
                  </a:lnTo>
                  <a:lnTo>
                    <a:pt x="54470" y="48539"/>
                  </a:lnTo>
                  <a:lnTo>
                    <a:pt x="67637" y="48539"/>
                  </a:lnTo>
                  <a:lnTo>
                    <a:pt x="53564" y="16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object 94"/>
            <p:cNvSpPr/>
            <p:nvPr/>
          </p:nvSpPr>
          <p:spPr>
            <a:xfrm>
              <a:off x="2719317" y="5245717"/>
              <a:ext cx="67945" cy="79375"/>
            </a:xfrm>
            <a:custGeom>
              <a:avLst/>
              <a:gdLst/>
              <a:ahLst/>
              <a:cxnLst/>
              <a:rect l="l" t="t" r="r" b="b"/>
              <a:pathLst>
                <a:path w="67944" h="79375">
                  <a:moveTo>
                    <a:pt x="0" y="0"/>
                  </a:moveTo>
                  <a:lnTo>
                    <a:pt x="0" y="78778"/>
                  </a:lnTo>
                  <a:lnTo>
                    <a:pt x="12433" y="78778"/>
                  </a:lnTo>
                  <a:lnTo>
                    <a:pt x="12433" y="22034"/>
                  </a:lnTo>
                  <a:lnTo>
                    <a:pt x="28169" y="22034"/>
                  </a:lnTo>
                  <a:lnTo>
                    <a:pt x="11048" y="63"/>
                  </a:lnTo>
                  <a:lnTo>
                    <a:pt x="0" y="0"/>
                  </a:lnTo>
                  <a:close/>
                </a:path>
                <a:path w="67944" h="79375">
                  <a:moveTo>
                    <a:pt x="28169" y="22034"/>
                  </a:moveTo>
                  <a:lnTo>
                    <a:pt x="12433" y="22034"/>
                  </a:lnTo>
                  <a:lnTo>
                    <a:pt x="56743" y="78714"/>
                  </a:lnTo>
                  <a:lnTo>
                    <a:pt x="67462" y="78778"/>
                  </a:lnTo>
                  <a:lnTo>
                    <a:pt x="67462" y="56502"/>
                  </a:lnTo>
                  <a:lnTo>
                    <a:pt x="55029" y="56502"/>
                  </a:lnTo>
                  <a:lnTo>
                    <a:pt x="28169" y="22034"/>
                  </a:lnTo>
                  <a:close/>
                </a:path>
                <a:path w="67944" h="79375">
                  <a:moveTo>
                    <a:pt x="67462" y="0"/>
                  </a:moveTo>
                  <a:lnTo>
                    <a:pt x="55029" y="0"/>
                  </a:lnTo>
                  <a:lnTo>
                    <a:pt x="55029" y="56502"/>
                  </a:lnTo>
                  <a:lnTo>
                    <a:pt x="67462" y="56502"/>
                  </a:lnTo>
                  <a:lnTo>
                    <a:pt x="6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object 95"/>
            <p:cNvSpPr/>
            <p:nvPr/>
          </p:nvSpPr>
          <p:spPr>
            <a:xfrm>
              <a:off x="2817507" y="5244255"/>
              <a:ext cx="73025" cy="81915"/>
            </a:xfrm>
            <a:custGeom>
              <a:avLst/>
              <a:gdLst/>
              <a:ahLst/>
              <a:cxnLst/>
              <a:rect l="l" t="t" r="r" b="b"/>
              <a:pathLst>
                <a:path w="73025" h="81914">
                  <a:moveTo>
                    <a:pt x="50927" y="0"/>
                  </a:moveTo>
                  <a:lnTo>
                    <a:pt x="41414" y="0"/>
                  </a:lnTo>
                  <a:lnTo>
                    <a:pt x="32894" y="729"/>
                  </a:lnTo>
                  <a:lnTo>
                    <a:pt x="2968" y="24650"/>
                  </a:lnTo>
                  <a:lnTo>
                    <a:pt x="0" y="40843"/>
                  </a:lnTo>
                  <a:lnTo>
                    <a:pt x="734" y="49287"/>
                  </a:lnTo>
                  <a:lnTo>
                    <a:pt x="24933" y="78816"/>
                  </a:lnTo>
                  <a:lnTo>
                    <a:pt x="40957" y="81699"/>
                  </a:lnTo>
                  <a:lnTo>
                    <a:pt x="50204" y="80784"/>
                  </a:lnTo>
                  <a:lnTo>
                    <a:pt x="58812" y="78160"/>
                  </a:lnTo>
                  <a:lnTo>
                    <a:pt x="66341" y="74010"/>
                  </a:lnTo>
                  <a:lnTo>
                    <a:pt x="70920" y="69824"/>
                  </a:lnTo>
                  <a:lnTo>
                    <a:pt x="33083" y="69824"/>
                  </a:lnTo>
                  <a:lnTo>
                    <a:pt x="26568" y="67246"/>
                  </a:lnTo>
                  <a:lnTo>
                    <a:pt x="21018" y="61912"/>
                  </a:lnTo>
                  <a:lnTo>
                    <a:pt x="15684" y="56591"/>
                  </a:lnTo>
                  <a:lnTo>
                    <a:pt x="12992" y="49542"/>
                  </a:lnTo>
                  <a:lnTo>
                    <a:pt x="13002" y="32370"/>
                  </a:lnTo>
                  <a:lnTo>
                    <a:pt x="15684" y="25552"/>
                  </a:lnTo>
                  <a:lnTo>
                    <a:pt x="26644" y="14604"/>
                  </a:lnTo>
                  <a:lnTo>
                    <a:pt x="33680" y="11861"/>
                  </a:lnTo>
                  <a:lnTo>
                    <a:pt x="65740" y="11861"/>
                  </a:lnTo>
                  <a:lnTo>
                    <a:pt x="65709" y="6743"/>
                  </a:lnTo>
                  <a:lnTo>
                    <a:pt x="59093" y="2260"/>
                  </a:lnTo>
                  <a:lnTo>
                    <a:pt x="50927" y="0"/>
                  </a:lnTo>
                  <a:close/>
                </a:path>
                <a:path w="73025" h="81914">
                  <a:moveTo>
                    <a:pt x="72402" y="34632"/>
                  </a:moveTo>
                  <a:lnTo>
                    <a:pt x="59740" y="34632"/>
                  </a:lnTo>
                  <a:lnTo>
                    <a:pt x="59740" y="63309"/>
                  </a:lnTo>
                  <a:lnTo>
                    <a:pt x="55168" y="67627"/>
                  </a:lnTo>
                  <a:lnTo>
                    <a:pt x="48844" y="69824"/>
                  </a:lnTo>
                  <a:lnTo>
                    <a:pt x="70920" y="69824"/>
                  </a:lnTo>
                  <a:lnTo>
                    <a:pt x="72351" y="68516"/>
                  </a:lnTo>
                  <a:lnTo>
                    <a:pt x="72402" y="34632"/>
                  </a:lnTo>
                  <a:close/>
                </a:path>
                <a:path w="73025" h="81914">
                  <a:moveTo>
                    <a:pt x="65740" y="11861"/>
                  </a:moveTo>
                  <a:lnTo>
                    <a:pt x="50558" y="11861"/>
                  </a:lnTo>
                  <a:lnTo>
                    <a:pt x="58420" y="14350"/>
                  </a:lnTo>
                  <a:lnTo>
                    <a:pt x="65532" y="19227"/>
                  </a:lnTo>
                  <a:lnTo>
                    <a:pt x="65786" y="19418"/>
                  </a:lnTo>
                  <a:lnTo>
                    <a:pt x="65740" y="11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object 96"/>
            <p:cNvSpPr/>
            <p:nvPr/>
          </p:nvSpPr>
          <p:spPr>
            <a:xfrm>
              <a:off x="2916711" y="5244248"/>
              <a:ext cx="60325" cy="81915"/>
            </a:xfrm>
            <a:custGeom>
              <a:avLst/>
              <a:gdLst/>
              <a:ahLst/>
              <a:cxnLst/>
              <a:rect l="l" t="t" r="r" b="b"/>
              <a:pathLst>
                <a:path w="60325" h="81914">
                  <a:moveTo>
                    <a:pt x="0" y="59423"/>
                  </a:moveTo>
                  <a:lnTo>
                    <a:pt x="29641" y="81711"/>
                  </a:lnTo>
                  <a:lnTo>
                    <a:pt x="38214" y="81711"/>
                  </a:lnTo>
                  <a:lnTo>
                    <a:pt x="45478" y="79590"/>
                  </a:lnTo>
                  <a:lnTo>
                    <a:pt x="57023" y="71208"/>
                  </a:lnTo>
                  <a:lnTo>
                    <a:pt x="57722" y="69824"/>
                  </a:lnTo>
                  <a:lnTo>
                    <a:pt x="23634" y="69824"/>
                  </a:lnTo>
                  <a:lnTo>
                    <a:pt x="18224" y="68821"/>
                  </a:lnTo>
                  <a:lnTo>
                    <a:pt x="7442" y="64731"/>
                  </a:lnTo>
                  <a:lnTo>
                    <a:pt x="3314" y="62395"/>
                  </a:lnTo>
                  <a:lnTo>
                    <a:pt x="0" y="59423"/>
                  </a:lnTo>
                  <a:close/>
                </a:path>
                <a:path w="60325" h="81914">
                  <a:moveTo>
                    <a:pt x="29641" y="0"/>
                  </a:moveTo>
                  <a:lnTo>
                    <a:pt x="20993" y="0"/>
                  </a:lnTo>
                  <a:lnTo>
                    <a:pt x="13766" y="2019"/>
                  </a:lnTo>
                  <a:lnTo>
                    <a:pt x="3670" y="9677"/>
                  </a:lnTo>
                  <a:lnTo>
                    <a:pt x="1003" y="15125"/>
                  </a:lnTo>
                  <a:lnTo>
                    <a:pt x="1074" y="29197"/>
                  </a:lnTo>
                  <a:lnTo>
                    <a:pt x="36245" y="47307"/>
                  </a:lnTo>
                  <a:lnTo>
                    <a:pt x="39547" y="48856"/>
                  </a:lnTo>
                  <a:lnTo>
                    <a:pt x="41313" y="49618"/>
                  </a:lnTo>
                  <a:lnTo>
                    <a:pt x="42659" y="50406"/>
                  </a:lnTo>
                  <a:lnTo>
                    <a:pt x="45097" y="52552"/>
                  </a:lnTo>
                  <a:lnTo>
                    <a:pt x="46951" y="54902"/>
                  </a:lnTo>
                  <a:lnTo>
                    <a:pt x="46951" y="65214"/>
                  </a:lnTo>
                  <a:lnTo>
                    <a:pt x="39725" y="69824"/>
                  </a:lnTo>
                  <a:lnTo>
                    <a:pt x="57722" y="69824"/>
                  </a:lnTo>
                  <a:lnTo>
                    <a:pt x="59956" y="65404"/>
                  </a:lnTo>
                  <a:lnTo>
                    <a:pt x="59956" y="58102"/>
                  </a:lnTo>
                  <a:lnTo>
                    <a:pt x="59524" y="49453"/>
                  </a:lnTo>
                  <a:lnTo>
                    <a:pt x="55956" y="43637"/>
                  </a:lnTo>
                  <a:lnTo>
                    <a:pt x="48768" y="39814"/>
                  </a:lnTo>
                  <a:lnTo>
                    <a:pt x="44056" y="37236"/>
                  </a:lnTo>
                  <a:lnTo>
                    <a:pt x="40690" y="35864"/>
                  </a:lnTo>
                  <a:lnTo>
                    <a:pt x="34391" y="33972"/>
                  </a:lnTo>
                  <a:lnTo>
                    <a:pt x="25438" y="31394"/>
                  </a:lnTo>
                  <a:lnTo>
                    <a:pt x="24803" y="31127"/>
                  </a:lnTo>
                  <a:lnTo>
                    <a:pt x="19469" y="29197"/>
                  </a:lnTo>
                  <a:lnTo>
                    <a:pt x="18529" y="28613"/>
                  </a:lnTo>
                  <a:lnTo>
                    <a:pt x="15595" y="26530"/>
                  </a:lnTo>
                  <a:lnTo>
                    <a:pt x="14008" y="24815"/>
                  </a:lnTo>
                  <a:lnTo>
                    <a:pt x="14008" y="15544"/>
                  </a:lnTo>
                  <a:lnTo>
                    <a:pt x="19926" y="11874"/>
                  </a:lnTo>
                  <a:lnTo>
                    <a:pt x="54865" y="11874"/>
                  </a:lnTo>
                  <a:lnTo>
                    <a:pt x="54838" y="6527"/>
                  </a:lnTo>
                  <a:lnTo>
                    <a:pt x="49188" y="3680"/>
                  </a:lnTo>
                  <a:lnTo>
                    <a:pt x="43092" y="1639"/>
                  </a:lnTo>
                  <a:lnTo>
                    <a:pt x="36570" y="410"/>
                  </a:lnTo>
                  <a:lnTo>
                    <a:pt x="29641" y="0"/>
                  </a:lnTo>
                  <a:close/>
                </a:path>
                <a:path w="60325" h="81914">
                  <a:moveTo>
                    <a:pt x="54865" y="11874"/>
                  </a:moveTo>
                  <a:lnTo>
                    <a:pt x="29870" y="11874"/>
                  </a:lnTo>
                  <a:lnTo>
                    <a:pt x="36210" y="12330"/>
                  </a:lnTo>
                  <a:lnTo>
                    <a:pt x="42470" y="13696"/>
                  </a:lnTo>
                  <a:lnTo>
                    <a:pt x="48628" y="15967"/>
                  </a:lnTo>
                  <a:lnTo>
                    <a:pt x="54660" y="19138"/>
                  </a:lnTo>
                  <a:lnTo>
                    <a:pt x="54902" y="19291"/>
                  </a:lnTo>
                  <a:lnTo>
                    <a:pt x="54865" y="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object 97"/>
            <p:cNvSpPr/>
            <p:nvPr/>
          </p:nvSpPr>
          <p:spPr>
            <a:xfrm>
              <a:off x="2999016" y="5245259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80" h="79375">
                  <a:moveTo>
                    <a:pt x="34442" y="0"/>
                  </a:moveTo>
                  <a:lnTo>
                    <a:pt x="0" y="79235"/>
                  </a:lnTo>
                  <a:lnTo>
                    <a:pt x="13461" y="79235"/>
                  </a:lnTo>
                  <a:lnTo>
                    <a:pt x="21882" y="59740"/>
                  </a:lnTo>
                  <a:lnTo>
                    <a:pt x="72499" y="59740"/>
                  </a:lnTo>
                  <a:lnTo>
                    <a:pt x="67629" y="48539"/>
                  </a:lnTo>
                  <a:lnTo>
                    <a:pt x="26276" y="48539"/>
                  </a:lnTo>
                  <a:lnTo>
                    <a:pt x="40373" y="16154"/>
                  </a:lnTo>
                  <a:lnTo>
                    <a:pt x="53550" y="16154"/>
                  </a:lnTo>
                  <a:lnTo>
                    <a:pt x="46570" y="101"/>
                  </a:lnTo>
                  <a:lnTo>
                    <a:pt x="34442" y="0"/>
                  </a:lnTo>
                  <a:close/>
                </a:path>
                <a:path w="81280" h="79375">
                  <a:moveTo>
                    <a:pt x="72499" y="59740"/>
                  </a:moveTo>
                  <a:lnTo>
                    <a:pt x="58877" y="59740"/>
                  </a:lnTo>
                  <a:lnTo>
                    <a:pt x="67348" y="79133"/>
                  </a:lnTo>
                  <a:lnTo>
                    <a:pt x="80975" y="79235"/>
                  </a:lnTo>
                  <a:lnTo>
                    <a:pt x="72499" y="59740"/>
                  </a:lnTo>
                  <a:close/>
                </a:path>
                <a:path w="81280" h="79375">
                  <a:moveTo>
                    <a:pt x="53550" y="16154"/>
                  </a:moveTo>
                  <a:lnTo>
                    <a:pt x="40373" y="16154"/>
                  </a:lnTo>
                  <a:lnTo>
                    <a:pt x="54470" y="48539"/>
                  </a:lnTo>
                  <a:lnTo>
                    <a:pt x="67629" y="48539"/>
                  </a:lnTo>
                  <a:lnTo>
                    <a:pt x="53550" y="16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76414" y="6614934"/>
            <a:ext cx="210946" cy="238604"/>
            <a:chOff x="7336617" y="4855464"/>
            <a:chExt cx="600586" cy="814004"/>
          </a:xfrm>
        </p:grpSpPr>
        <p:sp>
          <p:nvSpPr>
            <p:cNvPr id="111" name="object 147"/>
            <p:cNvSpPr/>
            <p:nvPr/>
          </p:nvSpPr>
          <p:spPr>
            <a:xfrm>
              <a:off x="7445713" y="5136703"/>
              <a:ext cx="491490" cy="532765"/>
            </a:xfrm>
            <a:custGeom>
              <a:avLst/>
              <a:gdLst/>
              <a:ahLst/>
              <a:cxnLst/>
              <a:rect l="l" t="t" r="r" b="b"/>
              <a:pathLst>
                <a:path w="491490" h="532764">
                  <a:moveTo>
                    <a:pt x="490530" y="382485"/>
                  </a:moveTo>
                  <a:lnTo>
                    <a:pt x="441642" y="382485"/>
                  </a:lnTo>
                  <a:lnTo>
                    <a:pt x="457936" y="382562"/>
                  </a:lnTo>
                  <a:lnTo>
                    <a:pt x="457936" y="382727"/>
                  </a:lnTo>
                  <a:lnTo>
                    <a:pt x="446053" y="430563"/>
                  </a:lnTo>
                  <a:lnTo>
                    <a:pt x="414847" y="469669"/>
                  </a:lnTo>
                  <a:lnTo>
                    <a:pt x="370384" y="496057"/>
                  </a:lnTo>
                  <a:lnTo>
                    <a:pt x="318731" y="505739"/>
                  </a:lnTo>
                  <a:lnTo>
                    <a:pt x="92201" y="505739"/>
                  </a:lnTo>
                  <a:lnTo>
                    <a:pt x="80175" y="532561"/>
                  </a:lnTo>
                  <a:lnTo>
                    <a:pt x="327456" y="532536"/>
                  </a:lnTo>
                  <a:lnTo>
                    <a:pt x="371310" y="526581"/>
                  </a:lnTo>
                  <a:lnTo>
                    <a:pt x="410635" y="509789"/>
                  </a:lnTo>
                  <a:lnTo>
                    <a:pt x="443846" y="483767"/>
                  </a:lnTo>
                  <a:lnTo>
                    <a:pt x="469357" y="450123"/>
                  </a:lnTo>
                  <a:lnTo>
                    <a:pt x="485584" y="410464"/>
                  </a:lnTo>
                  <a:lnTo>
                    <a:pt x="490245" y="385394"/>
                  </a:lnTo>
                  <a:lnTo>
                    <a:pt x="490530" y="382485"/>
                  </a:lnTo>
                  <a:close/>
                </a:path>
                <a:path w="491490" h="532764">
                  <a:moveTo>
                    <a:pt x="470795" y="293357"/>
                  </a:moveTo>
                  <a:lnTo>
                    <a:pt x="302298" y="293357"/>
                  </a:lnTo>
                  <a:lnTo>
                    <a:pt x="318604" y="293370"/>
                  </a:lnTo>
                  <a:lnTo>
                    <a:pt x="344819" y="298684"/>
                  </a:lnTo>
                  <a:lnTo>
                    <a:pt x="366221" y="313128"/>
                  </a:lnTo>
                  <a:lnTo>
                    <a:pt x="380650" y="334539"/>
                  </a:lnTo>
                  <a:lnTo>
                    <a:pt x="385940" y="360756"/>
                  </a:lnTo>
                  <a:lnTo>
                    <a:pt x="380644" y="386983"/>
                  </a:lnTo>
                  <a:lnTo>
                    <a:pt x="366201" y="408403"/>
                  </a:lnTo>
                  <a:lnTo>
                    <a:pt x="344781" y="422846"/>
                  </a:lnTo>
                  <a:lnTo>
                    <a:pt x="318554" y="428142"/>
                  </a:lnTo>
                  <a:lnTo>
                    <a:pt x="27470" y="428371"/>
                  </a:lnTo>
                  <a:lnTo>
                    <a:pt x="0" y="489521"/>
                  </a:lnTo>
                  <a:lnTo>
                    <a:pt x="318731" y="489458"/>
                  </a:lnTo>
                  <a:lnTo>
                    <a:pt x="362741" y="481052"/>
                  </a:lnTo>
                  <a:lnTo>
                    <a:pt x="402175" y="458144"/>
                  </a:lnTo>
                  <a:lnTo>
                    <a:pt x="430615" y="424194"/>
                  </a:lnTo>
                  <a:lnTo>
                    <a:pt x="441625" y="382727"/>
                  </a:lnTo>
                  <a:lnTo>
                    <a:pt x="441642" y="382485"/>
                  </a:lnTo>
                  <a:lnTo>
                    <a:pt x="490530" y="382485"/>
                  </a:lnTo>
                  <a:lnTo>
                    <a:pt x="490842" y="379310"/>
                  </a:lnTo>
                  <a:lnTo>
                    <a:pt x="491108" y="374180"/>
                  </a:lnTo>
                  <a:lnTo>
                    <a:pt x="491121" y="363448"/>
                  </a:lnTo>
                  <a:lnTo>
                    <a:pt x="490842" y="358203"/>
                  </a:lnTo>
                  <a:lnTo>
                    <a:pt x="490067" y="350342"/>
                  </a:lnTo>
                  <a:lnTo>
                    <a:pt x="489584" y="347751"/>
                  </a:lnTo>
                  <a:lnTo>
                    <a:pt x="488873" y="342811"/>
                  </a:lnTo>
                  <a:lnTo>
                    <a:pt x="488594" y="340474"/>
                  </a:lnTo>
                  <a:lnTo>
                    <a:pt x="487362" y="334048"/>
                  </a:lnTo>
                  <a:lnTo>
                    <a:pt x="486346" y="330009"/>
                  </a:lnTo>
                  <a:lnTo>
                    <a:pt x="485114" y="325475"/>
                  </a:lnTo>
                  <a:lnTo>
                    <a:pt x="485012" y="324967"/>
                  </a:lnTo>
                  <a:lnTo>
                    <a:pt x="484860" y="324459"/>
                  </a:lnTo>
                  <a:lnTo>
                    <a:pt x="470795" y="293357"/>
                  </a:lnTo>
                  <a:close/>
                </a:path>
                <a:path w="491490" h="532764">
                  <a:moveTo>
                    <a:pt x="336283" y="0"/>
                  </a:moveTo>
                  <a:lnTo>
                    <a:pt x="138379" y="12"/>
                  </a:lnTo>
                  <a:lnTo>
                    <a:pt x="122402" y="34391"/>
                  </a:lnTo>
                  <a:lnTo>
                    <a:pt x="316115" y="34391"/>
                  </a:lnTo>
                  <a:lnTo>
                    <a:pt x="325452" y="36275"/>
                  </a:lnTo>
                  <a:lnTo>
                    <a:pt x="333078" y="41413"/>
                  </a:lnTo>
                  <a:lnTo>
                    <a:pt x="338220" y="49034"/>
                  </a:lnTo>
                  <a:lnTo>
                    <a:pt x="340105" y="58369"/>
                  </a:lnTo>
                  <a:lnTo>
                    <a:pt x="340105" y="62064"/>
                  </a:lnTo>
                  <a:lnTo>
                    <a:pt x="339267" y="65532"/>
                  </a:lnTo>
                  <a:lnTo>
                    <a:pt x="337769" y="68656"/>
                  </a:lnTo>
                  <a:lnTo>
                    <a:pt x="234162" y="293547"/>
                  </a:lnTo>
                  <a:lnTo>
                    <a:pt x="470795" y="293357"/>
                  </a:lnTo>
                  <a:lnTo>
                    <a:pt x="464750" y="279989"/>
                  </a:lnTo>
                  <a:lnTo>
                    <a:pt x="432935" y="243827"/>
                  </a:lnTo>
                  <a:lnTo>
                    <a:pt x="391782" y="218371"/>
                  </a:lnTo>
                  <a:lnTo>
                    <a:pt x="343661" y="206019"/>
                  </a:lnTo>
                  <a:lnTo>
                    <a:pt x="343153" y="205917"/>
                  </a:lnTo>
                  <a:lnTo>
                    <a:pt x="395782" y="92798"/>
                  </a:lnTo>
                  <a:lnTo>
                    <a:pt x="398321" y="86394"/>
                  </a:lnTo>
                  <a:lnTo>
                    <a:pt x="400207" y="79682"/>
                  </a:lnTo>
                  <a:lnTo>
                    <a:pt x="401376" y="72699"/>
                  </a:lnTo>
                  <a:lnTo>
                    <a:pt x="401777" y="65481"/>
                  </a:lnTo>
                  <a:lnTo>
                    <a:pt x="396630" y="39990"/>
                  </a:lnTo>
                  <a:lnTo>
                    <a:pt x="382593" y="19177"/>
                  </a:lnTo>
                  <a:lnTo>
                    <a:pt x="361775" y="5145"/>
                  </a:lnTo>
                  <a:lnTo>
                    <a:pt x="336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object 148"/>
            <p:cNvSpPr/>
            <p:nvPr/>
          </p:nvSpPr>
          <p:spPr>
            <a:xfrm>
              <a:off x="7494343" y="5284887"/>
              <a:ext cx="137795" cy="234315"/>
            </a:xfrm>
            <a:custGeom>
              <a:avLst/>
              <a:gdLst/>
              <a:ahLst/>
              <a:cxnLst/>
              <a:rect l="l" t="t" r="r" b="b"/>
              <a:pathLst>
                <a:path w="137795" h="234314">
                  <a:moveTo>
                    <a:pt x="137363" y="0"/>
                  </a:moveTo>
                  <a:lnTo>
                    <a:pt x="107683" y="0"/>
                  </a:lnTo>
                  <a:lnTo>
                    <a:pt x="0" y="233781"/>
                  </a:lnTo>
                  <a:lnTo>
                    <a:pt x="29641" y="233819"/>
                  </a:lnTo>
                  <a:lnTo>
                    <a:pt x="137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object 149"/>
            <p:cNvSpPr/>
            <p:nvPr/>
          </p:nvSpPr>
          <p:spPr>
            <a:xfrm>
              <a:off x="7422312" y="5284887"/>
              <a:ext cx="163195" cy="234315"/>
            </a:xfrm>
            <a:custGeom>
              <a:avLst/>
              <a:gdLst/>
              <a:ahLst/>
              <a:cxnLst/>
              <a:rect l="l" t="t" r="r" b="b"/>
              <a:pathLst>
                <a:path w="163195" h="234314">
                  <a:moveTo>
                    <a:pt x="162661" y="0"/>
                  </a:moveTo>
                  <a:lnTo>
                    <a:pt x="93217" y="0"/>
                  </a:lnTo>
                  <a:lnTo>
                    <a:pt x="0" y="200406"/>
                  </a:lnTo>
                  <a:lnTo>
                    <a:pt x="38925" y="200406"/>
                  </a:lnTo>
                  <a:lnTo>
                    <a:pt x="23825" y="233781"/>
                  </a:lnTo>
                  <a:lnTo>
                    <a:pt x="54952" y="233819"/>
                  </a:lnTo>
                  <a:lnTo>
                    <a:pt x="162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object 150"/>
            <p:cNvSpPr/>
            <p:nvPr/>
          </p:nvSpPr>
          <p:spPr>
            <a:xfrm>
              <a:off x="7336617" y="4855464"/>
              <a:ext cx="466090" cy="235585"/>
            </a:xfrm>
            <a:custGeom>
              <a:avLst/>
              <a:gdLst/>
              <a:ahLst/>
              <a:cxnLst/>
              <a:rect l="l" t="t" r="r" b="b"/>
              <a:pathLst>
                <a:path w="466090" h="235585">
                  <a:moveTo>
                    <a:pt x="397459" y="104140"/>
                  </a:moveTo>
                  <a:lnTo>
                    <a:pt x="329653" y="104140"/>
                  </a:lnTo>
                  <a:lnTo>
                    <a:pt x="268655" y="235229"/>
                  </a:lnTo>
                  <a:lnTo>
                    <a:pt x="337058" y="235229"/>
                  </a:lnTo>
                  <a:lnTo>
                    <a:pt x="397459" y="104140"/>
                  </a:lnTo>
                  <a:close/>
                </a:path>
                <a:path w="466090" h="235585">
                  <a:moveTo>
                    <a:pt x="464907" y="61214"/>
                  </a:moveTo>
                  <a:lnTo>
                    <a:pt x="301231" y="61214"/>
                  </a:lnTo>
                  <a:lnTo>
                    <a:pt x="293560" y="77876"/>
                  </a:lnTo>
                  <a:lnTo>
                    <a:pt x="133007" y="77876"/>
                  </a:lnTo>
                  <a:lnTo>
                    <a:pt x="120040" y="104140"/>
                  </a:lnTo>
                  <a:lnTo>
                    <a:pt x="414070" y="104140"/>
                  </a:lnTo>
                  <a:lnTo>
                    <a:pt x="354863" y="235229"/>
                  </a:lnTo>
                  <a:lnTo>
                    <a:pt x="385432" y="235229"/>
                  </a:lnTo>
                  <a:lnTo>
                    <a:pt x="461962" y="68961"/>
                  </a:lnTo>
                  <a:lnTo>
                    <a:pt x="464604" y="62636"/>
                  </a:lnTo>
                  <a:lnTo>
                    <a:pt x="464907" y="61214"/>
                  </a:lnTo>
                  <a:close/>
                </a:path>
                <a:path w="466090" h="235585">
                  <a:moveTo>
                    <a:pt x="417842" y="0"/>
                  </a:moveTo>
                  <a:lnTo>
                    <a:pt x="27520" y="0"/>
                  </a:lnTo>
                  <a:lnTo>
                    <a:pt x="0" y="61302"/>
                  </a:lnTo>
                  <a:lnTo>
                    <a:pt x="464907" y="61214"/>
                  </a:lnTo>
                  <a:lnTo>
                    <a:pt x="465975" y="56197"/>
                  </a:lnTo>
                  <a:lnTo>
                    <a:pt x="465975" y="49428"/>
                  </a:lnTo>
                  <a:lnTo>
                    <a:pt x="462208" y="30478"/>
                  </a:lnTo>
                  <a:lnTo>
                    <a:pt x="451919" y="14932"/>
                  </a:lnTo>
                  <a:lnTo>
                    <a:pt x="436625" y="4276"/>
                  </a:lnTo>
                  <a:lnTo>
                    <a:pt x="417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object 151"/>
            <p:cNvSpPr/>
            <p:nvPr/>
          </p:nvSpPr>
          <p:spPr>
            <a:xfrm>
              <a:off x="7468451" y="5187806"/>
              <a:ext cx="300990" cy="242570"/>
            </a:xfrm>
            <a:custGeom>
              <a:avLst/>
              <a:gdLst/>
              <a:ahLst/>
              <a:cxnLst/>
              <a:rect l="l" t="t" r="r" b="b"/>
              <a:pathLst>
                <a:path w="300990" h="242570">
                  <a:moveTo>
                    <a:pt x="295262" y="0"/>
                  </a:moveTo>
                  <a:lnTo>
                    <a:pt x="23876" y="12"/>
                  </a:lnTo>
                  <a:lnTo>
                    <a:pt x="0" y="53187"/>
                  </a:lnTo>
                  <a:lnTo>
                    <a:pt x="251256" y="53187"/>
                  </a:lnTo>
                  <a:lnTo>
                    <a:pt x="165722" y="242366"/>
                  </a:lnTo>
                  <a:lnTo>
                    <a:pt x="195453" y="242417"/>
                  </a:lnTo>
                  <a:lnTo>
                    <a:pt x="283730" y="50787"/>
                  </a:lnTo>
                  <a:lnTo>
                    <a:pt x="299593" y="16319"/>
                  </a:lnTo>
                  <a:lnTo>
                    <a:pt x="300189" y="14909"/>
                  </a:lnTo>
                  <a:lnTo>
                    <a:pt x="300520" y="13373"/>
                  </a:lnTo>
                  <a:lnTo>
                    <a:pt x="300520" y="5257"/>
                  </a:lnTo>
                  <a:lnTo>
                    <a:pt x="295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object 152"/>
            <p:cNvSpPr/>
            <p:nvPr/>
          </p:nvSpPr>
          <p:spPr>
            <a:xfrm>
              <a:off x="7830491" y="5041112"/>
              <a:ext cx="43180" cy="50165"/>
            </a:xfrm>
            <a:custGeom>
              <a:avLst/>
              <a:gdLst/>
              <a:ahLst/>
              <a:cxnLst/>
              <a:rect l="l" t="t" r="r" b="b"/>
              <a:pathLst>
                <a:path w="43179" h="50164">
                  <a:moveTo>
                    <a:pt x="27749" y="11328"/>
                  </a:moveTo>
                  <a:lnTo>
                    <a:pt x="14859" y="11328"/>
                  </a:lnTo>
                  <a:lnTo>
                    <a:pt x="14859" y="49669"/>
                  </a:lnTo>
                  <a:lnTo>
                    <a:pt x="27749" y="49669"/>
                  </a:lnTo>
                  <a:lnTo>
                    <a:pt x="27749" y="11328"/>
                  </a:lnTo>
                  <a:close/>
                </a:path>
                <a:path w="43179" h="50164">
                  <a:moveTo>
                    <a:pt x="42659" y="0"/>
                  </a:moveTo>
                  <a:lnTo>
                    <a:pt x="0" y="0"/>
                  </a:lnTo>
                  <a:lnTo>
                    <a:pt x="0" y="11328"/>
                  </a:lnTo>
                  <a:lnTo>
                    <a:pt x="42659" y="11328"/>
                  </a:lnTo>
                  <a:lnTo>
                    <a:pt x="42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object 153"/>
            <p:cNvSpPr/>
            <p:nvPr/>
          </p:nvSpPr>
          <p:spPr>
            <a:xfrm>
              <a:off x="7891741" y="5041112"/>
              <a:ext cx="44450" cy="50165"/>
            </a:xfrm>
            <a:custGeom>
              <a:avLst/>
              <a:gdLst/>
              <a:ahLst/>
              <a:cxnLst/>
              <a:rect l="l" t="t" r="r" b="b"/>
              <a:pathLst>
                <a:path w="44450" h="50164">
                  <a:moveTo>
                    <a:pt x="12890" y="0"/>
                  </a:moveTo>
                  <a:lnTo>
                    <a:pt x="0" y="0"/>
                  </a:lnTo>
                  <a:lnTo>
                    <a:pt x="0" y="49669"/>
                  </a:lnTo>
                  <a:lnTo>
                    <a:pt x="12890" y="49669"/>
                  </a:lnTo>
                  <a:lnTo>
                    <a:pt x="12890" y="29082"/>
                  </a:lnTo>
                  <a:lnTo>
                    <a:pt x="44297" y="29082"/>
                  </a:lnTo>
                  <a:lnTo>
                    <a:pt x="44297" y="17614"/>
                  </a:lnTo>
                  <a:lnTo>
                    <a:pt x="12890" y="17614"/>
                  </a:lnTo>
                  <a:lnTo>
                    <a:pt x="12890" y="0"/>
                  </a:lnTo>
                  <a:close/>
                </a:path>
                <a:path w="44450" h="50164">
                  <a:moveTo>
                    <a:pt x="44297" y="29082"/>
                  </a:moveTo>
                  <a:lnTo>
                    <a:pt x="31407" y="29082"/>
                  </a:lnTo>
                  <a:lnTo>
                    <a:pt x="31407" y="49669"/>
                  </a:lnTo>
                  <a:lnTo>
                    <a:pt x="44297" y="49669"/>
                  </a:lnTo>
                  <a:lnTo>
                    <a:pt x="44297" y="29082"/>
                  </a:lnTo>
                  <a:close/>
                </a:path>
                <a:path w="44450" h="50164">
                  <a:moveTo>
                    <a:pt x="44297" y="0"/>
                  </a:moveTo>
                  <a:lnTo>
                    <a:pt x="31407" y="0"/>
                  </a:lnTo>
                  <a:lnTo>
                    <a:pt x="31407" y="17614"/>
                  </a:lnTo>
                  <a:lnTo>
                    <a:pt x="44297" y="17614"/>
                  </a:lnTo>
                  <a:lnTo>
                    <a:pt x="4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007861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dghkjsdhgkjzhgsdfkjzhgsdkfjzagsdkgfaksgfakjsfaksj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2"/>
          <p:cNvSpPr txBox="1">
            <a:spLocks noGrp="1"/>
          </p:cNvSpPr>
          <p:nvPr>
            <p:ph type="dt" idx="10"/>
          </p:nvPr>
        </p:nvSpPr>
        <p:spPr>
          <a:xfrm>
            <a:off x="1130300" y="6456363"/>
            <a:ext cx="2743200" cy="365125"/>
          </a:xfrm>
          <a:prstGeom prst="rect">
            <a:avLst/>
          </a:prstGeom>
        </p:spPr>
        <p:txBody>
          <a:bodyPr vert="horz" wrap="square" lIns="91408" tIns="91408" rIns="91408" bIns="9140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hape 83"/>
          <p:cNvSpPr txBox="1">
            <a:spLocks noGrp="1"/>
          </p:cNvSpPr>
          <p:nvPr>
            <p:ph type="ftr" idx="11"/>
          </p:nvPr>
        </p:nvSpPr>
        <p:spPr>
          <a:xfrm>
            <a:off x="7543800" y="6492875"/>
            <a:ext cx="4114800" cy="365125"/>
          </a:xfrm>
          <a:prstGeom prst="rect">
            <a:avLst/>
          </a:prstGeom>
        </p:spPr>
        <p:txBody>
          <a:bodyPr vert="horz" wrap="square" lIns="91408" tIns="91408" rIns="91408" bIns="914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hape 84"/>
          <p:cNvSpPr txBox="1">
            <a:spLocks noGrp="1"/>
          </p:cNvSpPr>
          <p:nvPr>
            <p:ph type="sldNum" idx="12"/>
          </p:nvPr>
        </p:nvSpPr>
        <p:spPr>
          <a:xfrm>
            <a:off x="11734800" y="6492875"/>
            <a:ext cx="457200" cy="365125"/>
          </a:xfrm>
          <a:prstGeom prst="rect">
            <a:avLst/>
          </a:prstGeom>
        </p:spPr>
        <p:txBody>
          <a:bodyPr vert="horz" wrap="square" lIns="91408" tIns="45692" rIns="91408" bIns="45692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buClr>
                <a:srgbClr val="898989"/>
              </a:buClr>
              <a:buSzPct val="25000"/>
              <a:defRPr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B2FB2360-1E6A-435C-8E13-ACBAE327DA58}" type="slidenum">
              <a:rPr lang="id-ID" altLang="en-US" smtClean="0">
                <a:solidFill>
                  <a:prstClr val="black"/>
                </a:solidFill>
              </a:rPr>
              <a:pPr/>
              <a:t>‹#›</a:t>
            </a:fld>
            <a:endParaRPr lang="id-ID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1695794" y="6511108"/>
            <a:ext cx="0" cy="3468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4462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280577" y="6266788"/>
            <a:ext cx="473807" cy="360901"/>
          </a:xfrm>
          <a:prstGeom prst="ellipse">
            <a:avLst/>
          </a:prstGeom>
          <a:solidFill>
            <a:srgbClr val="299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26" name="Picture 2" descr="mage result for KEMENTERIAN KEUANGAN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5635215"/>
            <a:ext cx="1920213" cy="16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81" y="6262564"/>
            <a:ext cx="922487" cy="365125"/>
          </a:xfrm>
        </p:spPr>
        <p:txBody>
          <a:bodyPr/>
          <a:lstStyle>
            <a:lvl1pPr>
              <a:defRPr sz="1000" b="1" i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2882ACD8-5FC8-6D40-82BE-5577DBB4EE6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481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20CA-E95A-5E40-979F-E2B5F79F3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73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>
            <a:grpSpLocks noChangeAspect="1"/>
          </p:cNvGrpSpPr>
          <p:nvPr userDrawn="1"/>
        </p:nvGrpSpPr>
        <p:grpSpPr>
          <a:xfrm>
            <a:off x="9762763" y="-124933"/>
            <a:ext cx="2429237" cy="2691922"/>
            <a:chOff x="7235654" y="3817234"/>
            <a:chExt cx="938634" cy="1040130"/>
          </a:xfrm>
          <a:solidFill>
            <a:schemeClr val="bg1">
              <a:lumMod val="50000"/>
              <a:alpha val="45000"/>
            </a:schemeClr>
          </a:solidFill>
          <a:effectLst>
            <a:outerShdw sx="1000" sy="1000" algn="ctr" rotWithShape="0">
              <a:srgbClr val="000000"/>
            </a:outerShdw>
          </a:effectLst>
        </p:grpSpPr>
        <p:sp>
          <p:nvSpPr>
            <p:cNvPr id="95" name="object 20"/>
            <p:cNvSpPr/>
            <p:nvPr/>
          </p:nvSpPr>
          <p:spPr>
            <a:xfrm>
              <a:off x="7235654" y="3817234"/>
              <a:ext cx="818515" cy="1040130"/>
            </a:xfrm>
            <a:custGeom>
              <a:avLst/>
              <a:gdLst/>
              <a:ahLst/>
              <a:cxnLst/>
              <a:rect l="l" t="t" r="r" b="b"/>
              <a:pathLst>
                <a:path w="818515" h="1040129">
                  <a:moveTo>
                    <a:pt x="713297" y="15087"/>
                  </a:moveTo>
                  <a:lnTo>
                    <a:pt x="708888" y="15087"/>
                  </a:lnTo>
                  <a:lnTo>
                    <a:pt x="718591" y="22656"/>
                  </a:lnTo>
                  <a:lnTo>
                    <a:pt x="0" y="943292"/>
                  </a:lnTo>
                  <a:lnTo>
                    <a:pt x="6489" y="1039685"/>
                  </a:lnTo>
                  <a:lnTo>
                    <a:pt x="12159" y="1032421"/>
                  </a:lnTo>
                  <a:lnTo>
                    <a:pt x="8724" y="1032421"/>
                  </a:lnTo>
                  <a:lnTo>
                    <a:pt x="2781" y="944156"/>
                  </a:lnTo>
                  <a:lnTo>
                    <a:pt x="722388" y="22186"/>
                  </a:lnTo>
                  <a:lnTo>
                    <a:pt x="713297" y="15087"/>
                  </a:lnTo>
                  <a:close/>
                </a:path>
                <a:path w="818515" h="1040129">
                  <a:moveTo>
                    <a:pt x="817981" y="0"/>
                  </a:moveTo>
                  <a:lnTo>
                    <a:pt x="814539" y="0"/>
                  </a:lnTo>
                  <a:lnTo>
                    <a:pt x="8724" y="1032421"/>
                  </a:lnTo>
                  <a:lnTo>
                    <a:pt x="12159" y="1032421"/>
                  </a:lnTo>
                  <a:lnTo>
                    <a:pt x="817981" y="0"/>
                  </a:lnTo>
                  <a:close/>
                </a:path>
                <a:path w="818515" h="1040129">
                  <a:moveTo>
                    <a:pt x="570397" y="55689"/>
                  </a:moveTo>
                  <a:lnTo>
                    <a:pt x="565988" y="55689"/>
                  </a:lnTo>
                  <a:lnTo>
                    <a:pt x="575678" y="63258"/>
                  </a:lnTo>
                  <a:lnTo>
                    <a:pt x="96304" y="677430"/>
                  </a:lnTo>
                  <a:lnTo>
                    <a:pt x="99187" y="720369"/>
                  </a:lnTo>
                  <a:lnTo>
                    <a:pt x="104866" y="713092"/>
                  </a:lnTo>
                  <a:lnTo>
                    <a:pt x="101409" y="713092"/>
                  </a:lnTo>
                  <a:lnTo>
                    <a:pt x="99072" y="678294"/>
                  </a:lnTo>
                  <a:lnTo>
                    <a:pt x="579488" y="62788"/>
                  </a:lnTo>
                  <a:lnTo>
                    <a:pt x="570397" y="55689"/>
                  </a:lnTo>
                  <a:close/>
                </a:path>
                <a:path w="818515" h="1040129">
                  <a:moveTo>
                    <a:pt x="479107" y="229209"/>
                  </a:moveTo>
                  <a:lnTo>
                    <a:pt x="101409" y="713092"/>
                  </a:lnTo>
                  <a:lnTo>
                    <a:pt x="104866" y="713092"/>
                  </a:lnTo>
                  <a:lnTo>
                    <a:pt x="479577" y="233006"/>
                  </a:lnTo>
                  <a:lnTo>
                    <a:pt x="483975" y="233006"/>
                  </a:lnTo>
                  <a:lnTo>
                    <a:pt x="479107" y="229209"/>
                  </a:lnTo>
                  <a:close/>
                </a:path>
                <a:path w="818515" h="1040129">
                  <a:moveTo>
                    <a:pt x="570801" y="0"/>
                  </a:moveTo>
                  <a:lnTo>
                    <a:pt x="567359" y="0"/>
                  </a:lnTo>
                  <a:lnTo>
                    <a:pt x="92036" y="608990"/>
                  </a:lnTo>
                  <a:lnTo>
                    <a:pt x="91770" y="609358"/>
                  </a:lnTo>
                  <a:lnTo>
                    <a:pt x="91147" y="664032"/>
                  </a:lnTo>
                  <a:lnTo>
                    <a:pt x="97383" y="656043"/>
                  </a:lnTo>
                  <a:lnTo>
                    <a:pt x="93941" y="656043"/>
                  </a:lnTo>
                  <a:lnTo>
                    <a:pt x="94462" y="610298"/>
                  </a:lnTo>
                  <a:lnTo>
                    <a:pt x="570801" y="0"/>
                  </a:lnTo>
                  <a:close/>
                </a:path>
                <a:path w="818515" h="1040129">
                  <a:moveTo>
                    <a:pt x="565518" y="51879"/>
                  </a:moveTo>
                  <a:lnTo>
                    <a:pt x="93941" y="656043"/>
                  </a:lnTo>
                  <a:lnTo>
                    <a:pt x="97383" y="656043"/>
                  </a:lnTo>
                  <a:lnTo>
                    <a:pt x="565988" y="55689"/>
                  </a:lnTo>
                  <a:lnTo>
                    <a:pt x="570397" y="55689"/>
                  </a:lnTo>
                  <a:lnTo>
                    <a:pt x="565518" y="51879"/>
                  </a:lnTo>
                  <a:close/>
                </a:path>
                <a:path w="818515" h="1040129">
                  <a:moveTo>
                    <a:pt x="483975" y="233006"/>
                  </a:moveTo>
                  <a:lnTo>
                    <a:pt x="479577" y="233006"/>
                  </a:lnTo>
                  <a:lnTo>
                    <a:pt x="489267" y="240576"/>
                  </a:lnTo>
                  <a:lnTo>
                    <a:pt x="357924" y="408863"/>
                  </a:lnTo>
                  <a:lnTo>
                    <a:pt x="353504" y="470395"/>
                  </a:lnTo>
                  <a:lnTo>
                    <a:pt x="360284" y="461708"/>
                  </a:lnTo>
                  <a:lnTo>
                    <a:pt x="356844" y="461708"/>
                  </a:lnTo>
                  <a:lnTo>
                    <a:pt x="360565" y="409879"/>
                  </a:lnTo>
                  <a:lnTo>
                    <a:pt x="493077" y="240106"/>
                  </a:lnTo>
                  <a:lnTo>
                    <a:pt x="483975" y="233006"/>
                  </a:lnTo>
                  <a:close/>
                </a:path>
                <a:path w="818515" h="1040129">
                  <a:moveTo>
                    <a:pt x="708418" y="11277"/>
                  </a:moveTo>
                  <a:lnTo>
                    <a:pt x="356844" y="461708"/>
                  </a:lnTo>
                  <a:lnTo>
                    <a:pt x="360284" y="461708"/>
                  </a:lnTo>
                  <a:lnTo>
                    <a:pt x="708888" y="15087"/>
                  </a:lnTo>
                  <a:lnTo>
                    <a:pt x="713297" y="15087"/>
                  </a:lnTo>
                  <a:lnTo>
                    <a:pt x="708418" y="11277"/>
                  </a:lnTo>
                  <a:close/>
                </a:path>
                <a:path w="818515" h="1040129">
                  <a:moveTo>
                    <a:pt x="609434" y="0"/>
                  </a:moveTo>
                  <a:lnTo>
                    <a:pt x="605993" y="0"/>
                  </a:lnTo>
                  <a:lnTo>
                    <a:pt x="588175" y="22834"/>
                  </a:lnTo>
                  <a:lnTo>
                    <a:pt x="602145" y="33743"/>
                  </a:lnTo>
                  <a:lnTo>
                    <a:pt x="605120" y="29933"/>
                  </a:lnTo>
                  <a:lnTo>
                    <a:pt x="601675" y="29933"/>
                  </a:lnTo>
                  <a:lnTo>
                    <a:pt x="591985" y="22364"/>
                  </a:lnTo>
                  <a:lnTo>
                    <a:pt x="609434" y="0"/>
                  </a:lnTo>
                  <a:close/>
                </a:path>
                <a:path w="818515" h="1040129">
                  <a:moveTo>
                    <a:pt x="628497" y="0"/>
                  </a:moveTo>
                  <a:lnTo>
                    <a:pt x="625043" y="0"/>
                  </a:lnTo>
                  <a:lnTo>
                    <a:pt x="601675" y="29933"/>
                  </a:lnTo>
                  <a:lnTo>
                    <a:pt x="605120" y="29933"/>
                  </a:lnTo>
                  <a:lnTo>
                    <a:pt x="628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6" name="object 21"/>
            <p:cNvSpPr/>
            <p:nvPr/>
          </p:nvSpPr>
          <p:spPr>
            <a:xfrm>
              <a:off x="7661571" y="3817234"/>
              <a:ext cx="512445" cy="889635"/>
            </a:xfrm>
            <a:custGeom>
              <a:avLst/>
              <a:gdLst/>
              <a:ahLst/>
              <a:cxnLst/>
              <a:rect l="l" t="t" r="r" b="b"/>
              <a:pathLst>
                <a:path w="512445" h="889635">
                  <a:moveTo>
                    <a:pt x="512330" y="136639"/>
                  </a:moveTo>
                  <a:lnTo>
                    <a:pt x="0" y="793026"/>
                  </a:lnTo>
                  <a:lnTo>
                    <a:pt x="6489" y="889419"/>
                  </a:lnTo>
                  <a:lnTo>
                    <a:pt x="12159" y="882154"/>
                  </a:lnTo>
                  <a:lnTo>
                    <a:pt x="8712" y="882154"/>
                  </a:lnTo>
                  <a:lnTo>
                    <a:pt x="2781" y="793877"/>
                  </a:lnTo>
                  <a:lnTo>
                    <a:pt x="512330" y="141058"/>
                  </a:lnTo>
                  <a:lnTo>
                    <a:pt x="512330" y="136639"/>
                  </a:lnTo>
                  <a:close/>
                </a:path>
                <a:path w="512445" h="889635">
                  <a:moveTo>
                    <a:pt x="512330" y="236931"/>
                  </a:moveTo>
                  <a:lnTo>
                    <a:pt x="8712" y="882154"/>
                  </a:lnTo>
                  <a:lnTo>
                    <a:pt x="12159" y="882154"/>
                  </a:lnTo>
                  <a:lnTo>
                    <a:pt x="512330" y="241350"/>
                  </a:lnTo>
                  <a:lnTo>
                    <a:pt x="512330" y="236931"/>
                  </a:lnTo>
                  <a:close/>
                </a:path>
                <a:path w="512445" h="889635">
                  <a:moveTo>
                    <a:pt x="511200" y="0"/>
                  </a:moveTo>
                  <a:lnTo>
                    <a:pt x="507758" y="0"/>
                  </a:lnTo>
                  <a:lnTo>
                    <a:pt x="96291" y="527164"/>
                  </a:lnTo>
                  <a:lnTo>
                    <a:pt x="99186" y="570090"/>
                  </a:lnTo>
                  <a:lnTo>
                    <a:pt x="104857" y="562825"/>
                  </a:lnTo>
                  <a:lnTo>
                    <a:pt x="101409" y="562825"/>
                  </a:lnTo>
                  <a:lnTo>
                    <a:pt x="99072" y="528015"/>
                  </a:lnTo>
                  <a:lnTo>
                    <a:pt x="511200" y="0"/>
                  </a:lnTo>
                  <a:close/>
                </a:path>
                <a:path w="512445" h="889635">
                  <a:moveTo>
                    <a:pt x="479107" y="78930"/>
                  </a:moveTo>
                  <a:lnTo>
                    <a:pt x="101409" y="562825"/>
                  </a:lnTo>
                  <a:lnTo>
                    <a:pt x="104857" y="562825"/>
                  </a:lnTo>
                  <a:lnTo>
                    <a:pt x="479577" y="82740"/>
                  </a:lnTo>
                  <a:lnTo>
                    <a:pt x="483986" y="82740"/>
                  </a:lnTo>
                  <a:lnTo>
                    <a:pt x="479107" y="78930"/>
                  </a:lnTo>
                  <a:close/>
                </a:path>
                <a:path w="512445" h="889635">
                  <a:moveTo>
                    <a:pt x="453516" y="0"/>
                  </a:moveTo>
                  <a:lnTo>
                    <a:pt x="450088" y="0"/>
                  </a:lnTo>
                  <a:lnTo>
                    <a:pt x="91757" y="459079"/>
                  </a:lnTo>
                  <a:lnTo>
                    <a:pt x="91147" y="513765"/>
                  </a:lnTo>
                  <a:lnTo>
                    <a:pt x="97382" y="505777"/>
                  </a:lnTo>
                  <a:lnTo>
                    <a:pt x="93941" y="505777"/>
                  </a:lnTo>
                  <a:lnTo>
                    <a:pt x="94462" y="460032"/>
                  </a:lnTo>
                  <a:lnTo>
                    <a:pt x="453516" y="0"/>
                  </a:lnTo>
                  <a:close/>
                </a:path>
                <a:path w="512445" h="889635">
                  <a:moveTo>
                    <a:pt x="492150" y="0"/>
                  </a:moveTo>
                  <a:lnTo>
                    <a:pt x="488721" y="0"/>
                  </a:lnTo>
                  <a:lnTo>
                    <a:pt x="93941" y="505777"/>
                  </a:lnTo>
                  <a:lnTo>
                    <a:pt x="97382" y="505777"/>
                  </a:lnTo>
                  <a:lnTo>
                    <a:pt x="492150" y="0"/>
                  </a:lnTo>
                  <a:close/>
                </a:path>
                <a:path w="512445" h="889635">
                  <a:moveTo>
                    <a:pt x="483986" y="82740"/>
                  </a:moveTo>
                  <a:lnTo>
                    <a:pt x="479577" y="82740"/>
                  </a:lnTo>
                  <a:lnTo>
                    <a:pt x="489267" y="90309"/>
                  </a:lnTo>
                  <a:lnTo>
                    <a:pt x="357924" y="258597"/>
                  </a:lnTo>
                  <a:lnTo>
                    <a:pt x="353504" y="320128"/>
                  </a:lnTo>
                  <a:lnTo>
                    <a:pt x="360285" y="311442"/>
                  </a:lnTo>
                  <a:lnTo>
                    <a:pt x="356844" y="311442"/>
                  </a:lnTo>
                  <a:lnTo>
                    <a:pt x="360565" y="259613"/>
                  </a:lnTo>
                  <a:lnTo>
                    <a:pt x="493077" y="89839"/>
                  </a:lnTo>
                  <a:lnTo>
                    <a:pt x="483986" y="82740"/>
                  </a:lnTo>
                  <a:close/>
                </a:path>
                <a:path w="512445" h="889635">
                  <a:moveTo>
                    <a:pt x="512330" y="112255"/>
                  </a:moveTo>
                  <a:lnTo>
                    <a:pt x="356844" y="311442"/>
                  </a:lnTo>
                  <a:lnTo>
                    <a:pt x="360285" y="311442"/>
                  </a:lnTo>
                  <a:lnTo>
                    <a:pt x="512330" y="116662"/>
                  </a:lnTo>
                  <a:lnTo>
                    <a:pt x="512330" y="112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7" name="object 22"/>
            <p:cNvSpPr/>
            <p:nvPr/>
          </p:nvSpPr>
          <p:spPr>
            <a:xfrm>
              <a:off x="7599663" y="3817234"/>
              <a:ext cx="151130" cy="185420"/>
            </a:xfrm>
            <a:custGeom>
              <a:avLst/>
              <a:gdLst/>
              <a:ahLst/>
              <a:cxnLst/>
              <a:rect l="l" t="t" r="r" b="b"/>
              <a:pathLst>
                <a:path w="151129" h="185420">
                  <a:moveTo>
                    <a:pt x="72796" y="0"/>
                  </a:moveTo>
                  <a:lnTo>
                    <a:pt x="69354" y="0"/>
                  </a:lnTo>
                  <a:lnTo>
                    <a:pt x="0" y="88849"/>
                  </a:lnTo>
                  <a:lnTo>
                    <a:pt x="6489" y="185229"/>
                  </a:lnTo>
                  <a:lnTo>
                    <a:pt x="12159" y="177965"/>
                  </a:lnTo>
                  <a:lnTo>
                    <a:pt x="8712" y="177965"/>
                  </a:lnTo>
                  <a:lnTo>
                    <a:pt x="2781" y="89687"/>
                  </a:lnTo>
                  <a:lnTo>
                    <a:pt x="72796" y="0"/>
                  </a:lnTo>
                  <a:close/>
                </a:path>
                <a:path w="151129" h="185420">
                  <a:moveTo>
                    <a:pt x="151066" y="0"/>
                  </a:moveTo>
                  <a:lnTo>
                    <a:pt x="147624" y="0"/>
                  </a:lnTo>
                  <a:lnTo>
                    <a:pt x="8712" y="177965"/>
                  </a:lnTo>
                  <a:lnTo>
                    <a:pt x="12159" y="177965"/>
                  </a:lnTo>
                  <a:lnTo>
                    <a:pt x="151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object 23"/>
            <p:cNvSpPr/>
            <p:nvPr/>
          </p:nvSpPr>
          <p:spPr>
            <a:xfrm>
              <a:off x="7966009" y="4142354"/>
              <a:ext cx="208279" cy="579120"/>
            </a:xfrm>
            <a:custGeom>
              <a:avLst/>
              <a:gdLst/>
              <a:ahLst/>
              <a:cxnLst/>
              <a:rect l="l" t="t" r="r" b="b"/>
              <a:pathLst>
                <a:path w="208279" h="579120">
                  <a:moveTo>
                    <a:pt x="207886" y="216395"/>
                  </a:moveTo>
                  <a:lnTo>
                    <a:pt x="0" y="482727"/>
                  </a:lnTo>
                  <a:lnTo>
                    <a:pt x="6476" y="579120"/>
                  </a:lnTo>
                  <a:lnTo>
                    <a:pt x="12157" y="571842"/>
                  </a:lnTo>
                  <a:lnTo>
                    <a:pt x="8712" y="571842"/>
                  </a:lnTo>
                  <a:lnTo>
                    <a:pt x="2781" y="483590"/>
                  </a:lnTo>
                  <a:lnTo>
                    <a:pt x="207886" y="220802"/>
                  </a:lnTo>
                  <a:lnTo>
                    <a:pt x="207886" y="216395"/>
                  </a:lnTo>
                  <a:close/>
                </a:path>
                <a:path w="208279" h="579120">
                  <a:moveTo>
                    <a:pt x="207886" y="316674"/>
                  </a:moveTo>
                  <a:lnTo>
                    <a:pt x="8712" y="571842"/>
                  </a:lnTo>
                  <a:lnTo>
                    <a:pt x="12157" y="571842"/>
                  </a:lnTo>
                  <a:lnTo>
                    <a:pt x="207886" y="321081"/>
                  </a:lnTo>
                  <a:lnTo>
                    <a:pt x="207886" y="316674"/>
                  </a:lnTo>
                  <a:close/>
                </a:path>
                <a:path w="208279" h="579120">
                  <a:moveTo>
                    <a:pt x="207886" y="73901"/>
                  </a:moveTo>
                  <a:lnTo>
                    <a:pt x="96291" y="216865"/>
                  </a:lnTo>
                  <a:lnTo>
                    <a:pt x="99174" y="259803"/>
                  </a:lnTo>
                  <a:lnTo>
                    <a:pt x="104854" y="252526"/>
                  </a:lnTo>
                  <a:lnTo>
                    <a:pt x="101409" y="252526"/>
                  </a:lnTo>
                  <a:lnTo>
                    <a:pt x="99072" y="217728"/>
                  </a:lnTo>
                  <a:lnTo>
                    <a:pt x="207886" y="78308"/>
                  </a:lnTo>
                  <a:lnTo>
                    <a:pt x="207886" y="73901"/>
                  </a:lnTo>
                  <a:close/>
                </a:path>
                <a:path w="208279" h="579120">
                  <a:moveTo>
                    <a:pt x="207886" y="116116"/>
                  </a:moveTo>
                  <a:lnTo>
                    <a:pt x="101409" y="252526"/>
                  </a:lnTo>
                  <a:lnTo>
                    <a:pt x="104854" y="252526"/>
                  </a:lnTo>
                  <a:lnTo>
                    <a:pt x="207886" y="120523"/>
                  </a:lnTo>
                  <a:lnTo>
                    <a:pt x="207886" y="116116"/>
                  </a:lnTo>
                  <a:close/>
                </a:path>
                <a:path w="208279" h="579120">
                  <a:moveTo>
                    <a:pt x="207886" y="0"/>
                  </a:moveTo>
                  <a:lnTo>
                    <a:pt x="91744" y="148793"/>
                  </a:lnTo>
                  <a:lnTo>
                    <a:pt x="91147" y="203466"/>
                  </a:lnTo>
                  <a:lnTo>
                    <a:pt x="97383" y="195478"/>
                  </a:lnTo>
                  <a:lnTo>
                    <a:pt x="93941" y="195478"/>
                  </a:lnTo>
                  <a:lnTo>
                    <a:pt x="94462" y="149745"/>
                  </a:lnTo>
                  <a:lnTo>
                    <a:pt x="207886" y="4406"/>
                  </a:lnTo>
                  <a:lnTo>
                    <a:pt x="207886" y="0"/>
                  </a:lnTo>
                  <a:close/>
                </a:path>
                <a:path w="208279" h="579120">
                  <a:moveTo>
                    <a:pt x="207886" y="49504"/>
                  </a:moveTo>
                  <a:lnTo>
                    <a:pt x="93941" y="195478"/>
                  </a:lnTo>
                  <a:lnTo>
                    <a:pt x="97383" y="195478"/>
                  </a:lnTo>
                  <a:lnTo>
                    <a:pt x="207886" y="53911"/>
                  </a:lnTo>
                  <a:lnTo>
                    <a:pt x="207886" y="495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3" name="object 2"/>
          <p:cNvSpPr/>
          <p:nvPr userDrawn="1"/>
        </p:nvSpPr>
        <p:spPr>
          <a:xfrm rot="16200000">
            <a:off x="-21243" y="-82586"/>
            <a:ext cx="2380363" cy="2361335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bk object 16"/>
          <p:cNvSpPr/>
          <p:nvPr userDrawn="1"/>
        </p:nvSpPr>
        <p:spPr>
          <a:xfrm>
            <a:off x="-239647" y="4529400"/>
            <a:ext cx="2428086" cy="2388068"/>
          </a:xfrm>
          <a:prstGeom prst="rect">
            <a:avLst/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595710"/>
            <a:ext cx="12192000" cy="289537"/>
          </a:xfrm>
          <a:prstGeom prst="rect">
            <a:avLst/>
          </a:prstGeom>
          <a:solidFill>
            <a:srgbClr val="DA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9043924" y="65523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32656" y="-97974"/>
            <a:ext cx="12257315" cy="174172"/>
            <a:chOff x="13841" y="6666632"/>
            <a:chExt cx="12178160" cy="191748"/>
          </a:xfrm>
        </p:grpSpPr>
        <p:sp>
          <p:nvSpPr>
            <p:cNvPr id="10" name="bk object 17"/>
            <p:cNvSpPr/>
            <p:nvPr userDrawn="1"/>
          </p:nvSpPr>
          <p:spPr>
            <a:xfrm>
              <a:off x="986738" y="6666633"/>
              <a:ext cx="11192893" cy="191747"/>
            </a:xfrm>
            <a:custGeom>
              <a:avLst/>
              <a:gdLst/>
              <a:ahLst/>
              <a:cxnLst/>
              <a:rect l="l" t="t" r="r" b="b"/>
              <a:pathLst>
                <a:path w="9817100" h="211454">
                  <a:moveTo>
                    <a:pt x="0" y="211035"/>
                  </a:moveTo>
                  <a:lnTo>
                    <a:pt x="9816655" y="211035"/>
                  </a:lnTo>
                  <a:lnTo>
                    <a:pt x="9816655" y="0"/>
                  </a:lnTo>
                  <a:lnTo>
                    <a:pt x="0" y="0"/>
                  </a:lnTo>
                  <a:lnTo>
                    <a:pt x="0" y="211035"/>
                  </a:lnTo>
                  <a:close/>
                </a:path>
              </a:pathLst>
            </a:custGeom>
            <a:solidFill>
              <a:srgbClr val="273E7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bk object 18"/>
            <p:cNvSpPr/>
            <p:nvPr userDrawn="1"/>
          </p:nvSpPr>
          <p:spPr>
            <a:xfrm>
              <a:off x="9806699" y="6666633"/>
              <a:ext cx="1667351" cy="191747"/>
            </a:xfrm>
            <a:custGeom>
              <a:avLst/>
              <a:gdLst/>
              <a:ahLst/>
              <a:cxnLst/>
              <a:rect l="l" t="t" r="r" b="b"/>
              <a:pathLst>
                <a:path w="1462404" h="211454">
                  <a:moveTo>
                    <a:pt x="1263303" y="0"/>
                  </a:moveTo>
                  <a:lnTo>
                    <a:pt x="126080" y="0"/>
                  </a:lnTo>
                  <a:lnTo>
                    <a:pt x="0" y="211035"/>
                  </a:lnTo>
                  <a:lnTo>
                    <a:pt x="1461933" y="211035"/>
                  </a:lnTo>
                  <a:lnTo>
                    <a:pt x="1428447" y="174468"/>
                  </a:lnTo>
                  <a:lnTo>
                    <a:pt x="1392691" y="135879"/>
                  </a:lnTo>
                  <a:lnTo>
                    <a:pt x="1356777" y="97571"/>
                  </a:lnTo>
                  <a:lnTo>
                    <a:pt x="1320706" y="59545"/>
                  </a:lnTo>
                  <a:lnTo>
                    <a:pt x="1284478" y="21802"/>
                  </a:lnTo>
                  <a:lnTo>
                    <a:pt x="1263303" y="0"/>
                  </a:lnTo>
                  <a:close/>
                </a:path>
              </a:pathLst>
            </a:custGeom>
            <a:solidFill>
              <a:srgbClr val="F7942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bk object 19"/>
            <p:cNvSpPr/>
            <p:nvPr userDrawn="1"/>
          </p:nvSpPr>
          <p:spPr>
            <a:xfrm>
              <a:off x="2902760" y="6666632"/>
              <a:ext cx="5773429" cy="1913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bk object 20"/>
            <p:cNvSpPr/>
            <p:nvPr userDrawn="1"/>
          </p:nvSpPr>
          <p:spPr>
            <a:xfrm>
              <a:off x="11066796" y="6666633"/>
              <a:ext cx="792769" cy="191747"/>
            </a:xfrm>
            <a:custGeom>
              <a:avLst/>
              <a:gdLst/>
              <a:ahLst/>
              <a:cxnLst/>
              <a:rect l="l" t="t" r="r" b="b"/>
              <a:pathLst>
                <a:path w="695325" h="211454">
                  <a:moveTo>
                    <a:pt x="694785" y="0"/>
                  </a:moveTo>
                  <a:lnTo>
                    <a:pt x="0" y="0"/>
                  </a:lnTo>
                  <a:lnTo>
                    <a:pt x="36824" y="36179"/>
                  </a:lnTo>
                  <a:lnTo>
                    <a:pt x="73211" y="72356"/>
                  </a:lnTo>
                  <a:lnTo>
                    <a:pt x="109449" y="108808"/>
                  </a:lnTo>
                  <a:lnTo>
                    <a:pt x="145536" y="145538"/>
                  </a:lnTo>
                  <a:lnTo>
                    <a:pt x="181471" y="182544"/>
                  </a:lnTo>
                  <a:lnTo>
                    <a:pt x="208815" y="211035"/>
                  </a:lnTo>
                  <a:lnTo>
                    <a:pt x="504062" y="211035"/>
                  </a:lnTo>
                  <a:lnTo>
                    <a:pt x="694785" y="0"/>
                  </a:lnTo>
                  <a:close/>
                </a:path>
              </a:pathLst>
            </a:custGeom>
            <a:solidFill>
              <a:srgbClr val="EF456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bk object 21"/>
            <p:cNvSpPr/>
            <p:nvPr userDrawn="1"/>
          </p:nvSpPr>
          <p:spPr>
            <a:xfrm>
              <a:off x="11640320" y="6666633"/>
              <a:ext cx="551681" cy="191747"/>
            </a:xfrm>
            <a:custGeom>
              <a:avLst/>
              <a:gdLst/>
              <a:ahLst/>
              <a:cxnLst/>
              <a:rect l="l" t="t" r="r" b="b"/>
              <a:pathLst>
                <a:path w="483870" h="211454">
                  <a:moveTo>
                    <a:pt x="483308" y="0"/>
                  </a:moveTo>
                  <a:lnTo>
                    <a:pt x="190833" y="0"/>
                  </a:lnTo>
                  <a:lnTo>
                    <a:pt x="0" y="211035"/>
                  </a:lnTo>
                  <a:lnTo>
                    <a:pt x="483308" y="211035"/>
                  </a:lnTo>
                  <a:lnTo>
                    <a:pt x="483308" y="0"/>
                  </a:lnTo>
                  <a:close/>
                </a:path>
              </a:pathLst>
            </a:custGeom>
            <a:solidFill>
              <a:srgbClr val="79359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bk object 22"/>
            <p:cNvSpPr/>
            <p:nvPr userDrawn="1"/>
          </p:nvSpPr>
          <p:spPr>
            <a:xfrm>
              <a:off x="13841" y="6666632"/>
              <a:ext cx="2021508" cy="1913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bk object 23"/>
            <p:cNvSpPr/>
            <p:nvPr userDrawn="1"/>
          </p:nvSpPr>
          <p:spPr>
            <a:xfrm>
              <a:off x="8004867" y="6666633"/>
              <a:ext cx="2246543" cy="191747"/>
            </a:xfrm>
            <a:custGeom>
              <a:avLst/>
              <a:gdLst/>
              <a:ahLst/>
              <a:cxnLst/>
              <a:rect l="l" t="t" r="r" b="b"/>
              <a:pathLst>
                <a:path w="1970404" h="211454">
                  <a:moveTo>
                    <a:pt x="1969861" y="0"/>
                  </a:moveTo>
                  <a:lnTo>
                    <a:pt x="0" y="0"/>
                  </a:lnTo>
                  <a:lnTo>
                    <a:pt x="468995" y="211035"/>
                  </a:lnTo>
                  <a:lnTo>
                    <a:pt x="1856812" y="211035"/>
                  </a:lnTo>
                  <a:lnTo>
                    <a:pt x="1872830" y="182848"/>
                  </a:lnTo>
                  <a:lnTo>
                    <a:pt x="1896985" y="139224"/>
                  </a:lnTo>
                  <a:lnTo>
                    <a:pt x="1920589" y="95454"/>
                  </a:lnTo>
                  <a:lnTo>
                    <a:pt x="1943641" y="51543"/>
                  </a:lnTo>
                  <a:lnTo>
                    <a:pt x="1966139" y="7494"/>
                  </a:lnTo>
                  <a:lnTo>
                    <a:pt x="1969861" y="0"/>
                  </a:lnTo>
                  <a:close/>
                </a:path>
              </a:pathLst>
            </a:custGeom>
            <a:solidFill>
              <a:srgbClr val="34BCA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bk object 24"/>
            <p:cNvSpPr/>
            <p:nvPr userDrawn="1"/>
          </p:nvSpPr>
          <p:spPr>
            <a:xfrm>
              <a:off x="8187344" y="6666643"/>
              <a:ext cx="2057744" cy="1913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bk object 25"/>
            <p:cNvSpPr/>
            <p:nvPr userDrawn="1"/>
          </p:nvSpPr>
          <p:spPr>
            <a:xfrm>
              <a:off x="8041341" y="6666644"/>
              <a:ext cx="60091" cy="21305"/>
            </a:xfrm>
            <a:custGeom>
              <a:avLst/>
              <a:gdLst/>
              <a:ahLst/>
              <a:cxnLst/>
              <a:rect l="l" t="t" r="r" b="b"/>
              <a:pathLst>
                <a:path w="52704" h="23495">
                  <a:moveTo>
                    <a:pt x="12884" y="19773"/>
                  </a:moveTo>
                  <a:lnTo>
                    <a:pt x="20317" y="23117"/>
                  </a:lnTo>
                  <a:lnTo>
                    <a:pt x="22219" y="21697"/>
                  </a:lnTo>
                  <a:lnTo>
                    <a:pt x="23973" y="19906"/>
                  </a:lnTo>
                  <a:lnTo>
                    <a:pt x="14904" y="19906"/>
                  </a:lnTo>
                  <a:lnTo>
                    <a:pt x="12884" y="19773"/>
                  </a:lnTo>
                  <a:close/>
                </a:path>
                <a:path w="52704" h="23495">
                  <a:moveTo>
                    <a:pt x="52368" y="0"/>
                  </a:moveTo>
                  <a:lnTo>
                    <a:pt x="40415" y="0"/>
                  </a:lnTo>
                  <a:lnTo>
                    <a:pt x="34424" y="3561"/>
                  </a:lnTo>
                  <a:lnTo>
                    <a:pt x="26106" y="8997"/>
                  </a:lnTo>
                  <a:lnTo>
                    <a:pt x="21559" y="13988"/>
                  </a:lnTo>
                  <a:lnTo>
                    <a:pt x="17139" y="18776"/>
                  </a:lnTo>
                  <a:lnTo>
                    <a:pt x="14904" y="19906"/>
                  </a:lnTo>
                  <a:lnTo>
                    <a:pt x="23973" y="19906"/>
                  </a:lnTo>
                  <a:lnTo>
                    <a:pt x="25801" y="17899"/>
                  </a:lnTo>
                  <a:lnTo>
                    <a:pt x="33047" y="11741"/>
                  </a:lnTo>
                  <a:lnTo>
                    <a:pt x="41884" y="5931"/>
                  </a:lnTo>
                  <a:lnTo>
                    <a:pt x="49413" y="1581"/>
                  </a:lnTo>
                  <a:lnTo>
                    <a:pt x="52368" y="0"/>
                  </a:lnTo>
                  <a:close/>
                </a:path>
                <a:path w="52704" h="23495">
                  <a:moveTo>
                    <a:pt x="5907" y="0"/>
                  </a:moveTo>
                  <a:lnTo>
                    <a:pt x="0" y="0"/>
                  </a:lnTo>
                  <a:lnTo>
                    <a:pt x="947" y="5999"/>
                  </a:lnTo>
                  <a:lnTo>
                    <a:pt x="2115" y="11371"/>
                  </a:lnTo>
                  <a:lnTo>
                    <a:pt x="3664" y="15624"/>
                  </a:lnTo>
                  <a:lnTo>
                    <a:pt x="12518" y="19608"/>
                  </a:lnTo>
                  <a:lnTo>
                    <a:pt x="11043" y="18801"/>
                  </a:lnTo>
                  <a:lnTo>
                    <a:pt x="7830" y="9974"/>
                  </a:lnTo>
                  <a:lnTo>
                    <a:pt x="6789" y="5339"/>
                  </a:lnTo>
                  <a:lnTo>
                    <a:pt x="5907" y="0"/>
                  </a:lnTo>
                  <a:close/>
                </a:path>
              </a:pathLst>
            </a:custGeom>
            <a:solidFill>
              <a:srgbClr val="17918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bk object 26"/>
            <p:cNvSpPr/>
            <p:nvPr userDrawn="1"/>
          </p:nvSpPr>
          <p:spPr>
            <a:xfrm>
              <a:off x="1583234" y="6666633"/>
              <a:ext cx="1912783" cy="191747"/>
            </a:xfrm>
            <a:custGeom>
              <a:avLst/>
              <a:gdLst/>
              <a:ahLst/>
              <a:cxnLst/>
              <a:rect l="l" t="t" r="r" b="b"/>
              <a:pathLst>
                <a:path w="1677670" h="211454">
                  <a:moveTo>
                    <a:pt x="1677481" y="0"/>
                  </a:moveTo>
                  <a:lnTo>
                    <a:pt x="0" y="0"/>
                  </a:lnTo>
                  <a:lnTo>
                    <a:pt x="233572" y="211035"/>
                  </a:lnTo>
                  <a:lnTo>
                    <a:pt x="1480080" y="211035"/>
                  </a:lnTo>
                  <a:lnTo>
                    <a:pt x="1491400" y="198496"/>
                  </a:lnTo>
                  <a:lnTo>
                    <a:pt x="1525400" y="161274"/>
                  </a:lnTo>
                  <a:lnTo>
                    <a:pt x="1559634" y="124231"/>
                  </a:lnTo>
                  <a:lnTo>
                    <a:pt x="1594102" y="87368"/>
                  </a:lnTo>
                  <a:lnTo>
                    <a:pt x="1628805" y="50686"/>
                  </a:lnTo>
                  <a:lnTo>
                    <a:pt x="1663743" y="14186"/>
                  </a:lnTo>
                  <a:lnTo>
                    <a:pt x="1677481" y="0"/>
                  </a:lnTo>
                  <a:close/>
                </a:path>
              </a:pathLst>
            </a:custGeom>
            <a:solidFill>
              <a:srgbClr val="FED33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345865" y="6643446"/>
            <a:ext cx="1029031" cy="192920"/>
            <a:chOff x="1819987" y="5044872"/>
            <a:chExt cx="1260309" cy="281298"/>
          </a:xfrm>
        </p:grpSpPr>
        <p:sp>
          <p:nvSpPr>
            <p:cNvPr id="65" name="object 70"/>
            <p:cNvSpPr/>
            <p:nvPr/>
          </p:nvSpPr>
          <p:spPr>
            <a:xfrm>
              <a:off x="1824189" y="5045587"/>
              <a:ext cx="114935" cy="127635"/>
            </a:xfrm>
            <a:custGeom>
              <a:avLst/>
              <a:gdLst/>
              <a:ahLst/>
              <a:cxnLst/>
              <a:rect l="l" t="t" r="r" b="b"/>
              <a:pathLst>
                <a:path w="114935" h="127635">
                  <a:moveTo>
                    <a:pt x="26441" y="0"/>
                  </a:moveTo>
                  <a:lnTo>
                    <a:pt x="0" y="0"/>
                  </a:lnTo>
                  <a:lnTo>
                    <a:pt x="0" y="127253"/>
                  </a:lnTo>
                  <a:lnTo>
                    <a:pt x="26441" y="127253"/>
                  </a:lnTo>
                  <a:lnTo>
                    <a:pt x="26441" y="68948"/>
                  </a:lnTo>
                  <a:lnTo>
                    <a:pt x="61057" y="68948"/>
                  </a:lnTo>
                  <a:lnTo>
                    <a:pt x="51346" y="58369"/>
                  </a:lnTo>
                  <a:lnTo>
                    <a:pt x="59276" y="49796"/>
                  </a:lnTo>
                  <a:lnTo>
                    <a:pt x="26441" y="49796"/>
                  </a:lnTo>
                  <a:lnTo>
                    <a:pt x="26441" y="0"/>
                  </a:lnTo>
                  <a:close/>
                </a:path>
                <a:path w="114935" h="127635">
                  <a:moveTo>
                    <a:pt x="61057" y="68948"/>
                  </a:moveTo>
                  <a:lnTo>
                    <a:pt x="26441" y="68948"/>
                  </a:lnTo>
                  <a:lnTo>
                    <a:pt x="80721" y="127203"/>
                  </a:lnTo>
                  <a:lnTo>
                    <a:pt x="114579" y="127253"/>
                  </a:lnTo>
                  <a:lnTo>
                    <a:pt x="61057" y="68948"/>
                  </a:lnTo>
                  <a:close/>
                </a:path>
                <a:path w="114935" h="127635">
                  <a:moveTo>
                    <a:pt x="105346" y="0"/>
                  </a:moveTo>
                  <a:lnTo>
                    <a:pt x="72986" y="0"/>
                  </a:lnTo>
                  <a:lnTo>
                    <a:pt x="26441" y="49796"/>
                  </a:lnTo>
                  <a:lnTo>
                    <a:pt x="59276" y="49796"/>
                  </a:lnTo>
                  <a:lnTo>
                    <a:pt x="105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object 71"/>
            <p:cNvSpPr/>
            <p:nvPr/>
          </p:nvSpPr>
          <p:spPr>
            <a:xfrm>
              <a:off x="1957285" y="5161190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516" y="0"/>
                  </a:lnTo>
                </a:path>
              </a:pathLst>
            </a:custGeom>
            <a:ln w="2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72"/>
            <p:cNvSpPr/>
            <p:nvPr/>
          </p:nvSpPr>
          <p:spPr>
            <a:xfrm>
              <a:off x="1957285" y="513325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54" y="0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73"/>
            <p:cNvSpPr/>
            <p:nvPr/>
          </p:nvSpPr>
          <p:spPr>
            <a:xfrm>
              <a:off x="1957285" y="5105310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0" y="0"/>
                  </a:moveTo>
                  <a:lnTo>
                    <a:pt x="80467" y="0"/>
                  </a:lnTo>
                </a:path>
              </a:pathLst>
            </a:custGeom>
            <a:ln w="2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74"/>
            <p:cNvSpPr/>
            <p:nvPr/>
          </p:nvSpPr>
          <p:spPr>
            <a:xfrm>
              <a:off x="1957285" y="508118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54" y="0"/>
                  </a:lnTo>
                </a:path>
              </a:pathLst>
            </a:custGeom>
            <a:ln w="2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object 75"/>
            <p:cNvSpPr/>
            <p:nvPr/>
          </p:nvSpPr>
          <p:spPr>
            <a:xfrm>
              <a:off x="1957285" y="5057050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535" y="0"/>
                  </a:lnTo>
                </a:path>
              </a:pathLst>
            </a:custGeom>
            <a:ln w="241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object 76"/>
            <p:cNvSpPr/>
            <p:nvPr/>
          </p:nvSpPr>
          <p:spPr>
            <a:xfrm>
              <a:off x="2078413" y="5045593"/>
              <a:ext cx="116205" cy="127635"/>
            </a:xfrm>
            <a:custGeom>
              <a:avLst/>
              <a:gdLst/>
              <a:ahLst/>
              <a:cxnLst/>
              <a:rect l="l" t="t" r="r" b="b"/>
              <a:pathLst>
                <a:path w="116205" h="127635">
                  <a:moveTo>
                    <a:pt x="58915" y="0"/>
                  </a:moveTo>
                  <a:lnTo>
                    <a:pt x="0" y="0"/>
                  </a:lnTo>
                  <a:lnTo>
                    <a:pt x="0" y="127241"/>
                  </a:lnTo>
                  <a:lnTo>
                    <a:pt x="26441" y="127241"/>
                  </a:lnTo>
                  <a:lnTo>
                    <a:pt x="26441" y="75933"/>
                  </a:lnTo>
                  <a:lnTo>
                    <a:pt x="78728" y="75933"/>
                  </a:lnTo>
                  <a:lnTo>
                    <a:pt x="76580" y="72961"/>
                  </a:lnTo>
                  <a:lnTo>
                    <a:pt x="87597" y="67672"/>
                  </a:lnTo>
                  <a:lnTo>
                    <a:pt x="95834" y="59767"/>
                  </a:lnTo>
                  <a:lnTo>
                    <a:pt x="98943" y="53670"/>
                  </a:lnTo>
                  <a:lnTo>
                    <a:pt x="26441" y="53670"/>
                  </a:lnTo>
                  <a:lnTo>
                    <a:pt x="26441" y="23177"/>
                  </a:lnTo>
                  <a:lnTo>
                    <a:pt x="99984" y="23177"/>
                  </a:lnTo>
                  <a:lnTo>
                    <a:pt x="99799" y="22583"/>
                  </a:lnTo>
                  <a:lnTo>
                    <a:pt x="68532" y="665"/>
                  </a:lnTo>
                  <a:lnTo>
                    <a:pt x="58915" y="0"/>
                  </a:lnTo>
                  <a:close/>
                </a:path>
                <a:path w="116205" h="127635">
                  <a:moveTo>
                    <a:pt x="78728" y="75933"/>
                  </a:moveTo>
                  <a:lnTo>
                    <a:pt x="48132" y="75933"/>
                  </a:lnTo>
                  <a:lnTo>
                    <a:pt x="85064" y="127165"/>
                  </a:lnTo>
                  <a:lnTo>
                    <a:pt x="115798" y="127241"/>
                  </a:lnTo>
                  <a:lnTo>
                    <a:pt x="78728" y="75933"/>
                  </a:lnTo>
                  <a:close/>
                </a:path>
                <a:path w="116205" h="127635">
                  <a:moveTo>
                    <a:pt x="99984" y="23177"/>
                  </a:moveTo>
                  <a:lnTo>
                    <a:pt x="69164" y="23177"/>
                  </a:lnTo>
                  <a:lnTo>
                    <a:pt x="76149" y="28867"/>
                  </a:lnTo>
                  <a:lnTo>
                    <a:pt x="76149" y="48107"/>
                  </a:lnTo>
                  <a:lnTo>
                    <a:pt x="69341" y="53670"/>
                  </a:lnTo>
                  <a:lnTo>
                    <a:pt x="98943" y="53670"/>
                  </a:lnTo>
                  <a:lnTo>
                    <a:pt x="100994" y="49646"/>
                  </a:lnTo>
                  <a:lnTo>
                    <a:pt x="102781" y="37706"/>
                  </a:lnTo>
                  <a:lnTo>
                    <a:pt x="102033" y="29768"/>
                  </a:lnTo>
                  <a:lnTo>
                    <a:pt x="99984" y="23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object 77"/>
            <p:cNvSpPr/>
            <p:nvPr/>
          </p:nvSpPr>
          <p:spPr>
            <a:xfrm>
              <a:off x="2206983" y="5045585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0" y="96100"/>
                  </a:moveTo>
                  <a:lnTo>
                    <a:pt x="21323" y="129323"/>
                  </a:lnTo>
                  <a:lnTo>
                    <a:pt x="30632" y="129794"/>
                  </a:lnTo>
                  <a:lnTo>
                    <a:pt x="40071" y="129190"/>
                  </a:lnTo>
                  <a:lnTo>
                    <a:pt x="72028" y="105851"/>
                  </a:lnTo>
                  <a:lnTo>
                    <a:pt x="72256" y="104990"/>
                  </a:lnTo>
                  <a:lnTo>
                    <a:pt x="25184" y="104990"/>
                  </a:lnTo>
                  <a:lnTo>
                    <a:pt x="18363" y="104442"/>
                  </a:lnTo>
                  <a:lnTo>
                    <a:pt x="11920" y="102806"/>
                  </a:lnTo>
                  <a:lnTo>
                    <a:pt x="5879" y="100093"/>
                  </a:lnTo>
                  <a:lnTo>
                    <a:pt x="266" y="96316"/>
                  </a:lnTo>
                  <a:lnTo>
                    <a:pt x="0" y="96100"/>
                  </a:lnTo>
                  <a:close/>
                </a:path>
                <a:path w="75564" h="130175">
                  <a:moveTo>
                    <a:pt x="75387" y="0"/>
                  </a:moveTo>
                  <a:lnTo>
                    <a:pt x="49136" y="0"/>
                  </a:lnTo>
                  <a:lnTo>
                    <a:pt x="49136" y="81038"/>
                  </a:lnTo>
                  <a:lnTo>
                    <a:pt x="47724" y="91767"/>
                  </a:lnTo>
                  <a:lnTo>
                    <a:pt x="43375" y="99225"/>
                  </a:lnTo>
                  <a:lnTo>
                    <a:pt x="35918" y="103577"/>
                  </a:lnTo>
                  <a:lnTo>
                    <a:pt x="25184" y="104990"/>
                  </a:lnTo>
                  <a:lnTo>
                    <a:pt x="72256" y="104990"/>
                  </a:lnTo>
                  <a:lnTo>
                    <a:pt x="74545" y="96366"/>
                  </a:lnTo>
                  <a:lnTo>
                    <a:pt x="75387" y="85382"/>
                  </a:lnTo>
                  <a:lnTo>
                    <a:pt x="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object 78"/>
            <p:cNvSpPr/>
            <p:nvPr/>
          </p:nvSpPr>
          <p:spPr>
            <a:xfrm>
              <a:off x="2302274" y="5044872"/>
              <a:ext cx="134620" cy="128270"/>
            </a:xfrm>
            <a:custGeom>
              <a:avLst/>
              <a:gdLst/>
              <a:ahLst/>
              <a:cxnLst/>
              <a:rect l="l" t="t" r="r" b="b"/>
              <a:pathLst>
                <a:path w="134619" h="128270">
                  <a:moveTo>
                    <a:pt x="54533" y="0"/>
                  </a:moveTo>
                  <a:lnTo>
                    <a:pt x="0" y="127965"/>
                  </a:lnTo>
                  <a:lnTo>
                    <a:pt x="27736" y="127965"/>
                  </a:lnTo>
                  <a:lnTo>
                    <a:pt x="40246" y="98602"/>
                  </a:lnTo>
                  <a:lnTo>
                    <a:pt x="121788" y="98602"/>
                  </a:lnTo>
                  <a:lnTo>
                    <a:pt x="112451" y="76695"/>
                  </a:lnTo>
                  <a:lnTo>
                    <a:pt x="48539" y="76695"/>
                  </a:lnTo>
                  <a:lnTo>
                    <a:pt x="66967" y="33223"/>
                  </a:lnTo>
                  <a:lnTo>
                    <a:pt x="93923" y="33223"/>
                  </a:lnTo>
                  <a:lnTo>
                    <a:pt x="79806" y="101"/>
                  </a:lnTo>
                  <a:lnTo>
                    <a:pt x="54533" y="0"/>
                  </a:lnTo>
                  <a:close/>
                </a:path>
                <a:path w="134619" h="128270">
                  <a:moveTo>
                    <a:pt x="121788" y="98602"/>
                  </a:moveTo>
                  <a:lnTo>
                    <a:pt x="93687" y="98602"/>
                  </a:lnTo>
                  <a:lnTo>
                    <a:pt x="106159" y="127863"/>
                  </a:lnTo>
                  <a:lnTo>
                    <a:pt x="134302" y="127965"/>
                  </a:lnTo>
                  <a:lnTo>
                    <a:pt x="121788" y="98602"/>
                  </a:lnTo>
                  <a:close/>
                </a:path>
                <a:path w="134619" h="128270">
                  <a:moveTo>
                    <a:pt x="93923" y="33223"/>
                  </a:moveTo>
                  <a:lnTo>
                    <a:pt x="66967" y="33223"/>
                  </a:lnTo>
                  <a:lnTo>
                    <a:pt x="85217" y="76695"/>
                  </a:lnTo>
                  <a:lnTo>
                    <a:pt x="112451" y="76695"/>
                  </a:lnTo>
                  <a:lnTo>
                    <a:pt x="93923" y="33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object 79"/>
            <p:cNvSpPr/>
            <p:nvPr/>
          </p:nvSpPr>
          <p:spPr>
            <a:xfrm>
              <a:off x="2509617" y="5045587"/>
              <a:ext cx="114935" cy="127635"/>
            </a:xfrm>
            <a:custGeom>
              <a:avLst/>
              <a:gdLst/>
              <a:ahLst/>
              <a:cxnLst/>
              <a:rect l="l" t="t" r="r" b="b"/>
              <a:pathLst>
                <a:path w="114935" h="127635">
                  <a:moveTo>
                    <a:pt x="26428" y="0"/>
                  </a:moveTo>
                  <a:lnTo>
                    <a:pt x="0" y="0"/>
                  </a:lnTo>
                  <a:lnTo>
                    <a:pt x="0" y="127253"/>
                  </a:lnTo>
                  <a:lnTo>
                    <a:pt x="26428" y="127253"/>
                  </a:lnTo>
                  <a:lnTo>
                    <a:pt x="26428" y="68948"/>
                  </a:lnTo>
                  <a:lnTo>
                    <a:pt x="61046" y="68948"/>
                  </a:lnTo>
                  <a:lnTo>
                    <a:pt x="51333" y="58369"/>
                  </a:lnTo>
                  <a:lnTo>
                    <a:pt x="59264" y="49796"/>
                  </a:lnTo>
                  <a:lnTo>
                    <a:pt x="26428" y="49796"/>
                  </a:lnTo>
                  <a:lnTo>
                    <a:pt x="26428" y="0"/>
                  </a:lnTo>
                  <a:close/>
                </a:path>
                <a:path w="114935" h="127635">
                  <a:moveTo>
                    <a:pt x="61046" y="68948"/>
                  </a:moveTo>
                  <a:lnTo>
                    <a:pt x="26428" y="68948"/>
                  </a:lnTo>
                  <a:lnTo>
                    <a:pt x="80721" y="127203"/>
                  </a:lnTo>
                  <a:lnTo>
                    <a:pt x="114579" y="127253"/>
                  </a:lnTo>
                  <a:lnTo>
                    <a:pt x="61046" y="68948"/>
                  </a:lnTo>
                  <a:close/>
                </a:path>
                <a:path w="114935" h="127635">
                  <a:moveTo>
                    <a:pt x="105333" y="0"/>
                  </a:moveTo>
                  <a:lnTo>
                    <a:pt x="72974" y="0"/>
                  </a:lnTo>
                  <a:lnTo>
                    <a:pt x="26428" y="49796"/>
                  </a:lnTo>
                  <a:lnTo>
                    <a:pt x="59264" y="49796"/>
                  </a:lnTo>
                  <a:lnTo>
                    <a:pt x="105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object 80"/>
            <p:cNvSpPr/>
            <p:nvPr/>
          </p:nvSpPr>
          <p:spPr>
            <a:xfrm>
              <a:off x="2656744" y="5045595"/>
              <a:ext cx="0" cy="127635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4"/>
                  </a:lnTo>
                </a:path>
              </a:pathLst>
            </a:custGeom>
            <a:ln w="262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object 81"/>
            <p:cNvSpPr/>
            <p:nvPr/>
          </p:nvSpPr>
          <p:spPr>
            <a:xfrm>
              <a:off x="2748214" y="5069320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517"/>
                  </a:lnTo>
                </a:path>
              </a:pathLst>
            </a:custGeom>
            <a:ln w="26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object 82"/>
            <p:cNvSpPr/>
            <p:nvPr/>
          </p:nvSpPr>
          <p:spPr>
            <a:xfrm>
              <a:off x="2694937" y="5057452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4">
                  <a:moveTo>
                    <a:pt x="0" y="0"/>
                  </a:moveTo>
                  <a:lnTo>
                    <a:pt x="106743" y="0"/>
                  </a:lnTo>
                </a:path>
              </a:pathLst>
            </a:custGeom>
            <a:ln w="237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object 83"/>
            <p:cNvSpPr/>
            <p:nvPr/>
          </p:nvSpPr>
          <p:spPr>
            <a:xfrm>
              <a:off x="2796570" y="5044872"/>
              <a:ext cx="134620" cy="128270"/>
            </a:xfrm>
            <a:custGeom>
              <a:avLst/>
              <a:gdLst/>
              <a:ahLst/>
              <a:cxnLst/>
              <a:rect l="l" t="t" r="r" b="b"/>
              <a:pathLst>
                <a:path w="134619" h="128270">
                  <a:moveTo>
                    <a:pt x="54533" y="0"/>
                  </a:moveTo>
                  <a:lnTo>
                    <a:pt x="0" y="127965"/>
                  </a:lnTo>
                  <a:lnTo>
                    <a:pt x="27736" y="127965"/>
                  </a:lnTo>
                  <a:lnTo>
                    <a:pt x="40246" y="98602"/>
                  </a:lnTo>
                  <a:lnTo>
                    <a:pt x="121788" y="98602"/>
                  </a:lnTo>
                  <a:lnTo>
                    <a:pt x="112451" y="76695"/>
                  </a:lnTo>
                  <a:lnTo>
                    <a:pt x="48539" y="76695"/>
                  </a:lnTo>
                  <a:lnTo>
                    <a:pt x="66967" y="33223"/>
                  </a:lnTo>
                  <a:lnTo>
                    <a:pt x="93923" y="33223"/>
                  </a:lnTo>
                  <a:lnTo>
                    <a:pt x="79806" y="101"/>
                  </a:lnTo>
                  <a:lnTo>
                    <a:pt x="54533" y="0"/>
                  </a:lnTo>
                  <a:close/>
                </a:path>
                <a:path w="134619" h="128270">
                  <a:moveTo>
                    <a:pt x="121788" y="98602"/>
                  </a:moveTo>
                  <a:lnTo>
                    <a:pt x="93700" y="98602"/>
                  </a:lnTo>
                  <a:lnTo>
                    <a:pt x="106159" y="127863"/>
                  </a:lnTo>
                  <a:lnTo>
                    <a:pt x="134302" y="127965"/>
                  </a:lnTo>
                  <a:lnTo>
                    <a:pt x="121788" y="98602"/>
                  </a:lnTo>
                  <a:close/>
                </a:path>
                <a:path w="134619" h="128270">
                  <a:moveTo>
                    <a:pt x="93923" y="33223"/>
                  </a:moveTo>
                  <a:lnTo>
                    <a:pt x="66967" y="33223"/>
                  </a:lnTo>
                  <a:lnTo>
                    <a:pt x="85217" y="76695"/>
                  </a:lnTo>
                  <a:lnTo>
                    <a:pt x="112451" y="76695"/>
                  </a:lnTo>
                  <a:lnTo>
                    <a:pt x="93923" y="33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object 84"/>
            <p:cNvSpPr/>
            <p:nvPr/>
          </p:nvSpPr>
          <p:spPr>
            <a:xfrm>
              <a:off x="1819987" y="5245715"/>
              <a:ext cx="60325" cy="79375"/>
            </a:xfrm>
            <a:custGeom>
              <a:avLst/>
              <a:gdLst/>
              <a:ahLst/>
              <a:cxnLst/>
              <a:rect l="l" t="t" r="r" b="b"/>
              <a:pathLst>
                <a:path w="60325" h="79375">
                  <a:moveTo>
                    <a:pt x="42087" y="0"/>
                  </a:moveTo>
                  <a:lnTo>
                    <a:pt x="0" y="0"/>
                  </a:lnTo>
                  <a:lnTo>
                    <a:pt x="0" y="78778"/>
                  </a:lnTo>
                  <a:lnTo>
                    <a:pt x="12661" y="78778"/>
                  </a:lnTo>
                  <a:lnTo>
                    <a:pt x="12661" y="46380"/>
                  </a:lnTo>
                  <a:lnTo>
                    <a:pt x="42125" y="46380"/>
                  </a:lnTo>
                  <a:lnTo>
                    <a:pt x="48615" y="44196"/>
                  </a:lnTo>
                  <a:lnTo>
                    <a:pt x="53174" y="39852"/>
                  </a:lnTo>
                  <a:lnTo>
                    <a:pt x="57912" y="35458"/>
                  </a:lnTo>
                  <a:lnTo>
                    <a:pt x="58214" y="34734"/>
                  </a:lnTo>
                  <a:lnTo>
                    <a:pt x="12661" y="34734"/>
                  </a:lnTo>
                  <a:lnTo>
                    <a:pt x="12661" y="11645"/>
                  </a:lnTo>
                  <a:lnTo>
                    <a:pt x="58367" y="11645"/>
                  </a:lnTo>
                  <a:lnTo>
                    <a:pt x="57912" y="10579"/>
                  </a:lnTo>
                  <a:lnTo>
                    <a:pt x="53174" y="6426"/>
                  </a:lnTo>
                  <a:lnTo>
                    <a:pt x="48577" y="2159"/>
                  </a:lnTo>
                  <a:lnTo>
                    <a:pt x="42087" y="0"/>
                  </a:lnTo>
                  <a:close/>
                </a:path>
                <a:path w="60325" h="79375">
                  <a:moveTo>
                    <a:pt x="58367" y="11645"/>
                  </a:moveTo>
                  <a:lnTo>
                    <a:pt x="42189" y="11645"/>
                  </a:lnTo>
                  <a:lnTo>
                    <a:pt x="47523" y="15824"/>
                  </a:lnTo>
                  <a:lnTo>
                    <a:pt x="47523" y="30505"/>
                  </a:lnTo>
                  <a:lnTo>
                    <a:pt x="42189" y="34734"/>
                  </a:lnTo>
                  <a:lnTo>
                    <a:pt x="58214" y="34734"/>
                  </a:lnTo>
                  <a:lnTo>
                    <a:pt x="60286" y="29768"/>
                  </a:lnTo>
                  <a:lnTo>
                    <a:pt x="60286" y="16141"/>
                  </a:lnTo>
                  <a:lnTo>
                    <a:pt x="58367" y="1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object 85"/>
            <p:cNvSpPr/>
            <p:nvPr/>
          </p:nvSpPr>
          <p:spPr>
            <a:xfrm>
              <a:off x="1908539" y="5245715"/>
              <a:ext cx="69850" cy="79375"/>
            </a:xfrm>
            <a:custGeom>
              <a:avLst/>
              <a:gdLst/>
              <a:ahLst/>
              <a:cxnLst/>
              <a:rect l="l" t="t" r="r" b="b"/>
              <a:pathLst>
                <a:path w="69850" h="79375">
                  <a:moveTo>
                    <a:pt x="44005" y="0"/>
                  </a:moveTo>
                  <a:lnTo>
                    <a:pt x="0" y="0"/>
                  </a:lnTo>
                  <a:lnTo>
                    <a:pt x="0" y="78778"/>
                  </a:lnTo>
                  <a:lnTo>
                    <a:pt x="12661" y="78778"/>
                  </a:lnTo>
                  <a:lnTo>
                    <a:pt x="12661" y="45605"/>
                  </a:lnTo>
                  <a:lnTo>
                    <a:pt x="46053" y="45605"/>
                  </a:lnTo>
                  <a:lnTo>
                    <a:pt x="45046" y="44196"/>
                  </a:lnTo>
                  <a:lnTo>
                    <a:pt x="52165" y="41231"/>
                  </a:lnTo>
                  <a:lnTo>
                    <a:pt x="57488" y="36460"/>
                  </a:lnTo>
                  <a:lnTo>
                    <a:pt x="58569" y="34404"/>
                  </a:lnTo>
                  <a:lnTo>
                    <a:pt x="12661" y="34404"/>
                  </a:lnTo>
                  <a:lnTo>
                    <a:pt x="12661" y="11645"/>
                  </a:lnTo>
                  <a:lnTo>
                    <a:pt x="60155" y="11645"/>
                  </a:lnTo>
                  <a:lnTo>
                    <a:pt x="59613" y="10388"/>
                  </a:lnTo>
                  <a:lnTo>
                    <a:pt x="50406" y="2082"/>
                  </a:lnTo>
                  <a:lnTo>
                    <a:pt x="44005" y="0"/>
                  </a:lnTo>
                  <a:close/>
                </a:path>
                <a:path w="69850" h="79375">
                  <a:moveTo>
                    <a:pt x="46053" y="45605"/>
                  </a:moveTo>
                  <a:lnTo>
                    <a:pt x="30797" y="45605"/>
                  </a:lnTo>
                  <a:lnTo>
                    <a:pt x="54381" y="78701"/>
                  </a:lnTo>
                  <a:lnTo>
                    <a:pt x="69748" y="78778"/>
                  </a:lnTo>
                  <a:lnTo>
                    <a:pt x="46053" y="45605"/>
                  </a:lnTo>
                  <a:close/>
                </a:path>
                <a:path w="69850" h="79375">
                  <a:moveTo>
                    <a:pt x="60155" y="11645"/>
                  </a:moveTo>
                  <a:lnTo>
                    <a:pt x="43942" y="11645"/>
                  </a:lnTo>
                  <a:lnTo>
                    <a:pt x="49199" y="15862"/>
                  </a:lnTo>
                  <a:lnTo>
                    <a:pt x="49199" y="30213"/>
                  </a:lnTo>
                  <a:lnTo>
                    <a:pt x="44081" y="34404"/>
                  </a:lnTo>
                  <a:lnTo>
                    <a:pt x="58569" y="34404"/>
                  </a:lnTo>
                  <a:lnTo>
                    <a:pt x="60822" y="30124"/>
                  </a:lnTo>
                  <a:lnTo>
                    <a:pt x="61976" y="22466"/>
                  </a:lnTo>
                  <a:lnTo>
                    <a:pt x="61970" y="15862"/>
                  </a:lnTo>
                  <a:lnTo>
                    <a:pt x="60155" y="1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86"/>
            <p:cNvSpPr/>
            <p:nvPr/>
          </p:nvSpPr>
          <p:spPr>
            <a:xfrm>
              <a:off x="2005054" y="5245708"/>
              <a:ext cx="57785" cy="79375"/>
            </a:xfrm>
            <a:custGeom>
              <a:avLst/>
              <a:gdLst/>
              <a:ahLst/>
              <a:cxnLst/>
              <a:rect l="l" t="t" r="r" b="b"/>
              <a:pathLst>
                <a:path w="57785" h="79375">
                  <a:moveTo>
                    <a:pt x="56146" y="0"/>
                  </a:moveTo>
                  <a:lnTo>
                    <a:pt x="0" y="0"/>
                  </a:lnTo>
                  <a:lnTo>
                    <a:pt x="0" y="78790"/>
                  </a:lnTo>
                  <a:lnTo>
                    <a:pt x="57594" y="78790"/>
                  </a:lnTo>
                  <a:lnTo>
                    <a:pt x="57594" y="67144"/>
                  </a:lnTo>
                  <a:lnTo>
                    <a:pt x="12649" y="67144"/>
                  </a:lnTo>
                  <a:lnTo>
                    <a:pt x="12649" y="42583"/>
                  </a:lnTo>
                  <a:lnTo>
                    <a:pt x="48069" y="42583"/>
                  </a:lnTo>
                  <a:lnTo>
                    <a:pt x="48069" y="30937"/>
                  </a:lnTo>
                  <a:lnTo>
                    <a:pt x="12649" y="30937"/>
                  </a:lnTo>
                  <a:lnTo>
                    <a:pt x="12649" y="11645"/>
                  </a:lnTo>
                  <a:lnTo>
                    <a:pt x="56146" y="11645"/>
                  </a:lnTo>
                  <a:lnTo>
                    <a:pt x="56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object 87"/>
            <p:cNvSpPr/>
            <p:nvPr/>
          </p:nvSpPr>
          <p:spPr>
            <a:xfrm>
              <a:off x="2086547" y="5244248"/>
              <a:ext cx="60325" cy="81915"/>
            </a:xfrm>
            <a:custGeom>
              <a:avLst/>
              <a:gdLst/>
              <a:ahLst/>
              <a:cxnLst/>
              <a:rect l="l" t="t" r="r" b="b"/>
              <a:pathLst>
                <a:path w="60325" h="81914">
                  <a:moveTo>
                    <a:pt x="0" y="59423"/>
                  </a:moveTo>
                  <a:lnTo>
                    <a:pt x="29641" y="81711"/>
                  </a:lnTo>
                  <a:lnTo>
                    <a:pt x="38214" y="81711"/>
                  </a:lnTo>
                  <a:lnTo>
                    <a:pt x="45478" y="79590"/>
                  </a:lnTo>
                  <a:lnTo>
                    <a:pt x="57023" y="71208"/>
                  </a:lnTo>
                  <a:lnTo>
                    <a:pt x="57722" y="69824"/>
                  </a:lnTo>
                  <a:lnTo>
                    <a:pt x="23634" y="69824"/>
                  </a:lnTo>
                  <a:lnTo>
                    <a:pt x="18224" y="68821"/>
                  </a:lnTo>
                  <a:lnTo>
                    <a:pt x="7442" y="64731"/>
                  </a:lnTo>
                  <a:lnTo>
                    <a:pt x="3314" y="62395"/>
                  </a:lnTo>
                  <a:lnTo>
                    <a:pt x="0" y="59423"/>
                  </a:lnTo>
                  <a:close/>
                </a:path>
                <a:path w="60325" h="81914">
                  <a:moveTo>
                    <a:pt x="29641" y="0"/>
                  </a:moveTo>
                  <a:lnTo>
                    <a:pt x="21005" y="0"/>
                  </a:lnTo>
                  <a:lnTo>
                    <a:pt x="13766" y="2019"/>
                  </a:lnTo>
                  <a:lnTo>
                    <a:pt x="3670" y="9677"/>
                  </a:lnTo>
                  <a:lnTo>
                    <a:pt x="1003" y="15125"/>
                  </a:lnTo>
                  <a:lnTo>
                    <a:pt x="1074" y="29197"/>
                  </a:lnTo>
                  <a:lnTo>
                    <a:pt x="36245" y="47307"/>
                  </a:lnTo>
                  <a:lnTo>
                    <a:pt x="39547" y="48856"/>
                  </a:lnTo>
                  <a:lnTo>
                    <a:pt x="41313" y="49618"/>
                  </a:lnTo>
                  <a:lnTo>
                    <a:pt x="42659" y="50406"/>
                  </a:lnTo>
                  <a:lnTo>
                    <a:pt x="45097" y="52552"/>
                  </a:lnTo>
                  <a:lnTo>
                    <a:pt x="46951" y="54902"/>
                  </a:lnTo>
                  <a:lnTo>
                    <a:pt x="46951" y="65214"/>
                  </a:lnTo>
                  <a:lnTo>
                    <a:pt x="39725" y="69824"/>
                  </a:lnTo>
                  <a:lnTo>
                    <a:pt x="57722" y="69824"/>
                  </a:lnTo>
                  <a:lnTo>
                    <a:pt x="59956" y="65404"/>
                  </a:lnTo>
                  <a:lnTo>
                    <a:pt x="59956" y="58102"/>
                  </a:lnTo>
                  <a:lnTo>
                    <a:pt x="59524" y="49453"/>
                  </a:lnTo>
                  <a:lnTo>
                    <a:pt x="55956" y="43637"/>
                  </a:lnTo>
                  <a:lnTo>
                    <a:pt x="48780" y="39814"/>
                  </a:lnTo>
                  <a:lnTo>
                    <a:pt x="44056" y="37236"/>
                  </a:lnTo>
                  <a:lnTo>
                    <a:pt x="40690" y="35864"/>
                  </a:lnTo>
                  <a:lnTo>
                    <a:pt x="34391" y="33972"/>
                  </a:lnTo>
                  <a:lnTo>
                    <a:pt x="25438" y="31394"/>
                  </a:lnTo>
                  <a:lnTo>
                    <a:pt x="24803" y="31127"/>
                  </a:lnTo>
                  <a:lnTo>
                    <a:pt x="19469" y="29197"/>
                  </a:lnTo>
                  <a:lnTo>
                    <a:pt x="18529" y="28613"/>
                  </a:lnTo>
                  <a:lnTo>
                    <a:pt x="15595" y="26530"/>
                  </a:lnTo>
                  <a:lnTo>
                    <a:pt x="14008" y="24803"/>
                  </a:lnTo>
                  <a:lnTo>
                    <a:pt x="14008" y="15544"/>
                  </a:lnTo>
                  <a:lnTo>
                    <a:pt x="19939" y="11874"/>
                  </a:lnTo>
                  <a:lnTo>
                    <a:pt x="54865" y="11874"/>
                  </a:lnTo>
                  <a:lnTo>
                    <a:pt x="54838" y="6527"/>
                  </a:lnTo>
                  <a:lnTo>
                    <a:pt x="49188" y="3680"/>
                  </a:lnTo>
                  <a:lnTo>
                    <a:pt x="43092" y="1639"/>
                  </a:lnTo>
                  <a:lnTo>
                    <a:pt x="36570" y="410"/>
                  </a:lnTo>
                  <a:lnTo>
                    <a:pt x="29641" y="0"/>
                  </a:lnTo>
                  <a:close/>
                </a:path>
                <a:path w="60325" h="81914">
                  <a:moveTo>
                    <a:pt x="54865" y="11874"/>
                  </a:moveTo>
                  <a:lnTo>
                    <a:pt x="29870" y="11874"/>
                  </a:lnTo>
                  <a:lnTo>
                    <a:pt x="36210" y="12330"/>
                  </a:lnTo>
                  <a:lnTo>
                    <a:pt x="42470" y="13696"/>
                  </a:lnTo>
                  <a:lnTo>
                    <a:pt x="48628" y="15967"/>
                  </a:lnTo>
                  <a:lnTo>
                    <a:pt x="54660" y="19138"/>
                  </a:lnTo>
                  <a:lnTo>
                    <a:pt x="54902" y="19291"/>
                  </a:lnTo>
                  <a:lnTo>
                    <a:pt x="54865" y="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object 88"/>
            <p:cNvSpPr/>
            <p:nvPr/>
          </p:nvSpPr>
          <p:spPr>
            <a:xfrm>
              <a:off x="2167921" y="5245715"/>
              <a:ext cx="64769" cy="79375"/>
            </a:xfrm>
            <a:custGeom>
              <a:avLst/>
              <a:gdLst/>
              <a:ahLst/>
              <a:cxnLst/>
              <a:rect l="l" t="t" r="r" b="b"/>
              <a:pathLst>
                <a:path w="64769" h="79375">
                  <a:moveTo>
                    <a:pt x="38557" y="11645"/>
                  </a:moveTo>
                  <a:lnTo>
                    <a:pt x="25895" y="11645"/>
                  </a:lnTo>
                  <a:lnTo>
                    <a:pt x="25895" y="78778"/>
                  </a:lnTo>
                  <a:lnTo>
                    <a:pt x="38557" y="78778"/>
                  </a:lnTo>
                  <a:lnTo>
                    <a:pt x="38557" y="11645"/>
                  </a:lnTo>
                  <a:close/>
                </a:path>
                <a:path w="64769" h="79375">
                  <a:moveTo>
                    <a:pt x="64554" y="0"/>
                  </a:moveTo>
                  <a:lnTo>
                    <a:pt x="0" y="0"/>
                  </a:lnTo>
                  <a:lnTo>
                    <a:pt x="0" y="11645"/>
                  </a:lnTo>
                  <a:lnTo>
                    <a:pt x="64554" y="11645"/>
                  </a:lnTo>
                  <a:lnTo>
                    <a:pt x="64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object 89"/>
            <p:cNvSpPr/>
            <p:nvPr/>
          </p:nvSpPr>
          <p:spPr>
            <a:xfrm>
              <a:off x="2241368" y="5245259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80" h="79375">
                  <a:moveTo>
                    <a:pt x="46545" y="0"/>
                  </a:moveTo>
                  <a:lnTo>
                    <a:pt x="34442" y="0"/>
                  </a:lnTo>
                  <a:lnTo>
                    <a:pt x="0" y="79235"/>
                  </a:lnTo>
                  <a:lnTo>
                    <a:pt x="13474" y="79235"/>
                  </a:lnTo>
                  <a:lnTo>
                    <a:pt x="21894" y="59740"/>
                  </a:lnTo>
                  <a:lnTo>
                    <a:pt x="72504" y="59740"/>
                  </a:lnTo>
                  <a:lnTo>
                    <a:pt x="67637" y="48539"/>
                  </a:lnTo>
                  <a:lnTo>
                    <a:pt x="26288" y="48539"/>
                  </a:lnTo>
                  <a:lnTo>
                    <a:pt x="40385" y="16154"/>
                  </a:lnTo>
                  <a:lnTo>
                    <a:pt x="53564" y="16154"/>
                  </a:lnTo>
                  <a:lnTo>
                    <a:pt x="46545" y="0"/>
                  </a:lnTo>
                  <a:close/>
                </a:path>
                <a:path w="81280" h="79375">
                  <a:moveTo>
                    <a:pt x="72504" y="59740"/>
                  </a:moveTo>
                  <a:lnTo>
                    <a:pt x="58877" y="59740"/>
                  </a:lnTo>
                  <a:lnTo>
                    <a:pt x="67360" y="79133"/>
                  </a:lnTo>
                  <a:lnTo>
                    <a:pt x="80975" y="79235"/>
                  </a:lnTo>
                  <a:lnTo>
                    <a:pt x="72504" y="59740"/>
                  </a:lnTo>
                  <a:close/>
                </a:path>
                <a:path w="81280" h="79375">
                  <a:moveTo>
                    <a:pt x="53564" y="16154"/>
                  </a:moveTo>
                  <a:lnTo>
                    <a:pt x="40385" y="16154"/>
                  </a:lnTo>
                  <a:lnTo>
                    <a:pt x="54482" y="48539"/>
                  </a:lnTo>
                  <a:lnTo>
                    <a:pt x="67637" y="48539"/>
                  </a:lnTo>
                  <a:lnTo>
                    <a:pt x="53564" y="16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object 90"/>
            <p:cNvSpPr/>
            <p:nvPr/>
          </p:nvSpPr>
          <p:spPr>
            <a:xfrm>
              <a:off x="2343796" y="5244248"/>
              <a:ext cx="60325" cy="81915"/>
            </a:xfrm>
            <a:custGeom>
              <a:avLst/>
              <a:gdLst/>
              <a:ahLst/>
              <a:cxnLst/>
              <a:rect l="l" t="t" r="r" b="b"/>
              <a:pathLst>
                <a:path w="60325" h="81914">
                  <a:moveTo>
                    <a:pt x="0" y="59423"/>
                  </a:moveTo>
                  <a:lnTo>
                    <a:pt x="29641" y="81711"/>
                  </a:lnTo>
                  <a:lnTo>
                    <a:pt x="38214" y="81711"/>
                  </a:lnTo>
                  <a:lnTo>
                    <a:pt x="45491" y="79590"/>
                  </a:lnTo>
                  <a:lnTo>
                    <a:pt x="57023" y="71208"/>
                  </a:lnTo>
                  <a:lnTo>
                    <a:pt x="57725" y="69824"/>
                  </a:lnTo>
                  <a:lnTo>
                    <a:pt x="23634" y="69824"/>
                  </a:lnTo>
                  <a:lnTo>
                    <a:pt x="18224" y="68821"/>
                  </a:lnTo>
                  <a:lnTo>
                    <a:pt x="7454" y="64731"/>
                  </a:lnTo>
                  <a:lnTo>
                    <a:pt x="3327" y="62395"/>
                  </a:lnTo>
                  <a:lnTo>
                    <a:pt x="0" y="59423"/>
                  </a:lnTo>
                  <a:close/>
                </a:path>
                <a:path w="60325" h="81914">
                  <a:moveTo>
                    <a:pt x="29641" y="0"/>
                  </a:moveTo>
                  <a:lnTo>
                    <a:pt x="21005" y="0"/>
                  </a:lnTo>
                  <a:lnTo>
                    <a:pt x="13766" y="2019"/>
                  </a:lnTo>
                  <a:lnTo>
                    <a:pt x="3670" y="9677"/>
                  </a:lnTo>
                  <a:lnTo>
                    <a:pt x="1016" y="15125"/>
                  </a:lnTo>
                  <a:lnTo>
                    <a:pt x="1087" y="29197"/>
                  </a:lnTo>
                  <a:lnTo>
                    <a:pt x="34137" y="46685"/>
                  </a:lnTo>
                  <a:lnTo>
                    <a:pt x="36245" y="47307"/>
                  </a:lnTo>
                  <a:lnTo>
                    <a:pt x="39547" y="48856"/>
                  </a:lnTo>
                  <a:lnTo>
                    <a:pt x="41313" y="49618"/>
                  </a:lnTo>
                  <a:lnTo>
                    <a:pt x="42672" y="50406"/>
                  </a:lnTo>
                  <a:lnTo>
                    <a:pt x="45110" y="52552"/>
                  </a:lnTo>
                  <a:lnTo>
                    <a:pt x="46964" y="54902"/>
                  </a:lnTo>
                  <a:lnTo>
                    <a:pt x="46964" y="65214"/>
                  </a:lnTo>
                  <a:lnTo>
                    <a:pt x="39738" y="69824"/>
                  </a:lnTo>
                  <a:lnTo>
                    <a:pt x="57725" y="69824"/>
                  </a:lnTo>
                  <a:lnTo>
                    <a:pt x="59969" y="65404"/>
                  </a:lnTo>
                  <a:lnTo>
                    <a:pt x="59969" y="58102"/>
                  </a:lnTo>
                  <a:lnTo>
                    <a:pt x="59524" y="49453"/>
                  </a:lnTo>
                  <a:lnTo>
                    <a:pt x="55968" y="43637"/>
                  </a:lnTo>
                  <a:lnTo>
                    <a:pt x="48780" y="39814"/>
                  </a:lnTo>
                  <a:lnTo>
                    <a:pt x="44056" y="37236"/>
                  </a:lnTo>
                  <a:lnTo>
                    <a:pt x="40690" y="35864"/>
                  </a:lnTo>
                  <a:lnTo>
                    <a:pt x="34391" y="33972"/>
                  </a:lnTo>
                  <a:lnTo>
                    <a:pt x="25438" y="31394"/>
                  </a:lnTo>
                  <a:lnTo>
                    <a:pt x="24803" y="31127"/>
                  </a:lnTo>
                  <a:lnTo>
                    <a:pt x="19481" y="29197"/>
                  </a:lnTo>
                  <a:lnTo>
                    <a:pt x="18529" y="28613"/>
                  </a:lnTo>
                  <a:lnTo>
                    <a:pt x="15595" y="26530"/>
                  </a:lnTo>
                  <a:lnTo>
                    <a:pt x="14008" y="24803"/>
                  </a:lnTo>
                  <a:lnTo>
                    <a:pt x="14008" y="15544"/>
                  </a:lnTo>
                  <a:lnTo>
                    <a:pt x="19939" y="11874"/>
                  </a:lnTo>
                  <a:lnTo>
                    <a:pt x="54870" y="11874"/>
                  </a:lnTo>
                  <a:lnTo>
                    <a:pt x="54838" y="6527"/>
                  </a:lnTo>
                  <a:lnTo>
                    <a:pt x="49194" y="3680"/>
                  </a:lnTo>
                  <a:lnTo>
                    <a:pt x="43097" y="1639"/>
                  </a:lnTo>
                  <a:lnTo>
                    <a:pt x="36572" y="410"/>
                  </a:lnTo>
                  <a:lnTo>
                    <a:pt x="29641" y="0"/>
                  </a:lnTo>
                  <a:close/>
                </a:path>
                <a:path w="60325" h="81914">
                  <a:moveTo>
                    <a:pt x="54870" y="11874"/>
                  </a:moveTo>
                  <a:lnTo>
                    <a:pt x="29870" y="11874"/>
                  </a:lnTo>
                  <a:lnTo>
                    <a:pt x="36215" y="12330"/>
                  </a:lnTo>
                  <a:lnTo>
                    <a:pt x="42475" y="13696"/>
                  </a:lnTo>
                  <a:lnTo>
                    <a:pt x="48629" y="15967"/>
                  </a:lnTo>
                  <a:lnTo>
                    <a:pt x="54660" y="19138"/>
                  </a:lnTo>
                  <a:lnTo>
                    <a:pt x="54914" y="19291"/>
                  </a:lnTo>
                  <a:lnTo>
                    <a:pt x="54870" y="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object 91"/>
            <p:cNvSpPr/>
            <p:nvPr/>
          </p:nvSpPr>
          <p:spPr>
            <a:xfrm>
              <a:off x="2440368" y="5245710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8778"/>
                  </a:lnTo>
                </a:path>
              </a:pathLst>
            </a:custGeom>
            <a:ln w="126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object 92"/>
            <p:cNvSpPr/>
            <p:nvPr/>
          </p:nvSpPr>
          <p:spPr>
            <a:xfrm>
              <a:off x="2524377" y="5245716"/>
              <a:ext cx="65405" cy="79375"/>
            </a:xfrm>
            <a:custGeom>
              <a:avLst/>
              <a:gdLst/>
              <a:ahLst/>
              <a:cxnLst/>
              <a:rect l="l" t="t" r="r" b="b"/>
              <a:pathLst>
                <a:path w="65405" h="79375">
                  <a:moveTo>
                    <a:pt x="35814" y="0"/>
                  </a:moveTo>
                  <a:lnTo>
                    <a:pt x="0" y="0"/>
                  </a:lnTo>
                  <a:lnTo>
                    <a:pt x="0" y="78778"/>
                  </a:lnTo>
                  <a:lnTo>
                    <a:pt x="46863" y="78778"/>
                  </a:lnTo>
                  <a:lnTo>
                    <a:pt x="53390" y="76733"/>
                  </a:lnTo>
                  <a:lnTo>
                    <a:pt x="58102" y="72694"/>
                  </a:lnTo>
                  <a:lnTo>
                    <a:pt x="62903" y="68668"/>
                  </a:lnTo>
                  <a:lnTo>
                    <a:pt x="63592" y="67132"/>
                  </a:lnTo>
                  <a:lnTo>
                    <a:pt x="12661" y="67132"/>
                  </a:lnTo>
                  <a:lnTo>
                    <a:pt x="12661" y="42798"/>
                  </a:lnTo>
                  <a:lnTo>
                    <a:pt x="60906" y="42798"/>
                  </a:lnTo>
                  <a:lnTo>
                    <a:pt x="55783" y="38193"/>
                  </a:lnTo>
                  <a:lnTo>
                    <a:pt x="49060" y="35521"/>
                  </a:lnTo>
                  <a:lnTo>
                    <a:pt x="55257" y="32943"/>
                  </a:lnTo>
                  <a:lnTo>
                    <a:pt x="56092" y="31597"/>
                  </a:lnTo>
                  <a:lnTo>
                    <a:pt x="12661" y="31597"/>
                  </a:lnTo>
                  <a:lnTo>
                    <a:pt x="12661" y="11645"/>
                  </a:lnTo>
                  <a:lnTo>
                    <a:pt x="57501" y="11645"/>
                  </a:lnTo>
                  <a:lnTo>
                    <a:pt x="57439" y="11337"/>
                  </a:lnTo>
                  <a:lnTo>
                    <a:pt x="52811" y="5219"/>
                  </a:lnTo>
                  <a:lnTo>
                    <a:pt x="45494" y="1350"/>
                  </a:lnTo>
                  <a:lnTo>
                    <a:pt x="35814" y="0"/>
                  </a:lnTo>
                  <a:close/>
                </a:path>
                <a:path w="65405" h="79375">
                  <a:moveTo>
                    <a:pt x="60906" y="42798"/>
                  </a:moveTo>
                  <a:lnTo>
                    <a:pt x="46139" y="42798"/>
                  </a:lnTo>
                  <a:lnTo>
                    <a:pt x="51676" y="47155"/>
                  </a:lnTo>
                  <a:lnTo>
                    <a:pt x="51676" y="62496"/>
                  </a:lnTo>
                  <a:lnTo>
                    <a:pt x="45999" y="67132"/>
                  </a:lnTo>
                  <a:lnTo>
                    <a:pt x="63592" y="67132"/>
                  </a:lnTo>
                  <a:lnTo>
                    <a:pt x="65341" y="63233"/>
                  </a:lnTo>
                  <a:lnTo>
                    <a:pt x="65341" y="56540"/>
                  </a:lnTo>
                  <a:lnTo>
                    <a:pt x="64190" y="49032"/>
                  </a:lnTo>
                  <a:lnTo>
                    <a:pt x="60906" y="42798"/>
                  </a:lnTo>
                  <a:close/>
                </a:path>
                <a:path w="65405" h="79375">
                  <a:moveTo>
                    <a:pt x="57501" y="11645"/>
                  </a:moveTo>
                  <a:lnTo>
                    <a:pt x="41960" y="11645"/>
                  </a:lnTo>
                  <a:lnTo>
                    <a:pt x="46520" y="15163"/>
                  </a:lnTo>
                  <a:lnTo>
                    <a:pt x="46520" y="27939"/>
                  </a:lnTo>
                  <a:lnTo>
                    <a:pt x="41846" y="31597"/>
                  </a:lnTo>
                  <a:lnTo>
                    <a:pt x="56092" y="31597"/>
                  </a:lnTo>
                  <a:lnTo>
                    <a:pt x="59055" y="26822"/>
                  </a:lnTo>
                  <a:lnTo>
                    <a:pt x="59055" y="19430"/>
                  </a:lnTo>
                  <a:lnTo>
                    <a:pt x="57501" y="1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object 93"/>
            <p:cNvSpPr/>
            <p:nvPr/>
          </p:nvSpPr>
          <p:spPr>
            <a:xfrm>
              <a:off x="2612174" y="5245259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80" h="79375">
                  <a:moveTo>
                    <a:pt x="46545" y="0"/>
                  </a:moveTo>
                  <a:lnTo>
                    <a:pt x="34442" y="0"/>
                  </a:lnTo>
                  <a:lnTo>
                    <a:pt x="0" y="79235"/>
                  </a:lnTo>
                  <a:lnTo>
                    <a:pt x="13474" y="79235"/>
                  </a:lnTo>
                  <a:lnTo>
                    <a:pt x="21882" y="59740"/>
                  </a:lnTo>
                  <a:lnTo>
                    <a:pt x="72504" y="59740"/>
                  </a:lnTo>
                  <a:lnTo>
                    <a:pt x="67637" y="48539"/>
                  </a:lnTo>
                  <a:lnTo>
                    <a:pt x="26276" y="48539"/>
                  </a:lnTo>
                  <a:lnTo>
                    <a:pt x="40385" y="16154"/>
                  </a:lnTo>
                  <a:lnTo>
                    <a:pt x="53564" y="16154"/>
                  </a:lnTo>
                  <a:lnTo>
                    <a:pt x="46545" y="0"/>
                  </a:lnTo>
                  <a:close/>
                </a:path>
                <a:path w="81280" h="79375">
                  <a:moveTo>
                    <a:pt x="72504" y="59740"/>
                  </a:moveTo>
                  <a:lnTo>
                    <a:pt x="58877" y="59740"/>
                  </a:lnTo>
                  <a:lnTo>
                    <a:pt x="67348" y="79133"/>
                  </a:lnTo>
                  <a:lnTo>
                    <a:pt x="80975" y="79235"/>
                  </a:lnTo>
                  <a:lnTo>
                    <a:pt x="72504" y="59740"/>
                  </a:lnTo>
                  <a:close/>
                </a:path>
                <a:path w="81280" h="79375">
                  <a:moveTo>
                    <a:pt x="53564" y="16154"/>
                  </a:moveTo>
                  <a:lnTo>
                    <a:pt x="40385" y="16154"/>
                  </a:lnTo>
                  <a:lnTo>
                    <a:pt x="54470" y="48539"/>
                  </a:lnTo>
                  <a:lnTo>
                    <a:pt x="67637" y="48539"/>
                  </a:lnTo>
                  <a:lnTo>
                    <a:pt x="53564" y="16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object 94"/>
            <p:cNvSpPr/>
            <p:nvPr/>
          </p:nvSpPr>
          <p:spPr>
            <a:xfrm>
              <a:off x="2719317" y="5245717"/>
              <a:ext cx="67945" cy="79375"/>
            </a:xfrm>
            <a:custGeom>
              <a:avLst/>
              <a:gdLst/>
              <a:ahLst/>
              <a:cxnLst/>
              <a:rect l="l" t="t" r="r" b="b"/>
              <a:pathLst>
                <a:path w="67944" h="79375">
                  <a:moveTo>
                    <a:pt x="0" y="0"/>
                  </a:moveTo>
                  <a:lnTo>
                    <a:pt x="0" y="78778"/>
                  </a:lnTo>
                  <a:lnTo>
                    <a:pt x="12433" y="78778"/>
                  </a:lnTo>
                  <a:lnTo>
                    <a:pt x="12433" y="22034"/>
                  </a:lnTo>
                  <a:lnTo>
                    <a:pt x="28169" y="22034"/>
                  </a:lnTo>
                  <a:lnTo>
                    <a:pt x="11048" y="63"/>
                  </a:lnTo>
                  <a:lnTo>
                    <a:pt x="0" y="0"/>
                  </a:lnTo>
                  <a:close/>
                </a:path>
                <a:path w="67944" h="79375">
                  <a:moveTo>
                    <a:pt x="28169" y="22034"/>
                  </a:moveTo>
                  <a:lnTo>
                    <a:pt x="12433" y="22034"/>
                  </a:lnTo>
                  <a:lnTo>
                    <a:pt x="56743" y="78714"/>
                  </a:lnTo>
                  <a:lnTo>
                    <a:pt x="67462" y="78778"/>
                  </a:lnTo>
                  <a:lnTo>
                    <a:pt x="67462" y="56502"/>
                  </a:lnTo>
                  <a:lnTo>
                    <a:pt x="55029" y="56502"/>
                  </a:lnTo>
                  <a:lnTo>
                    <a:pt x="28169" y="22034"/>
                  </a:lnTo>
                  <a:close/>
                </a:path>
                <a:path w="67944" h="79375">
                  <a:moveTo>
                    <a:pt x="67462" y="0"/>
                  </a:moveTo>
                  <a:lnTo>
                    <a:pt x="55029" y="0"/>
                  </a:lnTo>
                  <a:lnTo>
                    <a:pt x="55029" y="56502"/>
                  </a:lnTo>
                  <a:lnTo>
                    <a:pt x="67462" y="56502"/>
                  </a:lnTo>
                  <a:lnTo>
                    <a:pt x="6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object 95"/>
            <p:cNvSpPr/>
            <p:nvPr/>
          </p:nvSpPr>
          <p:spPr>
            <a:xfrm>
              <a:off x="2817507" y="5244255"/>
              <a:ext cx="73025" cy="81915"/>
            </a:xfrm>
            <a:custGeom>
              <a:avLst/>
              <a:gdLst/>
              <a:ahLst/>
              <a:cxnLst/>
              <a:rect l="l" t="t" r="r" b="b"/>
              <a:pathLst>
                <a:path w="73025" h="81914">
                  <a:moveTo>
                    <a:pt x="50927" y="0"/>
                  </a:moveTo>
                  <a:lnTo>
                    <a:pt x="41414" y="0"/>
                  </a:lnTo>
                  <a:lnTo>
                    <a:pt x="32894" y="729"/>
                  </a:lnTo>
                  <a:lnTo>
                    <a:pt x="2968" y="24650"/>
                  </a:lnTo>
                  <a:lnTo>
                    <a:pt x="0" y="40843"/>
                  </a:lnTo>
                  <a:lnTo>
                    <a:pt x="734" y="49287"/>
                  </a:lnTo>
                  <a:lnTo>
                    <a:pt x="24933" y="78816"/>
                  </a:lnTo>
                  <a:lnTo>
                    <a:pt x="40957" y="81699"/>
                  </a:lnTo>
                  <a:lnTo>
                    <a:pt x="50204" y="80784"/>
                  </a:lnTo>
                  <a:lnTo>
                    <a:pt x="58812" y="78160"/>
                  </a:lnTo>
                  <a:lnTo>
                    <a:pt x="66341" y="74010"/>
                  </a:lnTo>
                  <a:lnTo>
                    <a:pt x="70920" y="69824"/>
                  </a:lnTo>
                  <a:lnTo>
                    <a:pt x="33083" y="69824"/>
                  </a:lnTo>
                  <a:lnTo>
                    <a:pt x="26568" y="67246"/>
                  </a:lnTo>
                  <a:lnTo>
                    <a:pt x="21018" y="61912"/>
                  </a:lnTo>
                  <a:lnTo>
                    <a:pt x="15684" y="56591"/>
                  </a:lnTo>
                  <a:lnTo>
                    <a:pt x="12992" y="49542"/>
                  </a:lnTo>
                  <a:lnTo>
                    <a:pt x="13002" y="32370"/>
                  </a:lnTo>
                  <a:lnTo>
                    <a:pt x="15684" y="25552"/>
                  </a:lnTo>
                  <a:lnTo>
                    <a:pt x="26644" y="14604"/>
                  </a:lnTo>
                  <a:lnTo>
                    <a:pt x="33680" y="11861"/>
                  </a:lnTo>
                  <a:lnTo>
                    <a:pt x="65740" y="11861"/>
                  </a:lnTo>
                  <a:lnTo>
                    <a:pt x="65709" y="6743"/>
                  </a:lnTo>
                  <a:lnTo>
                    <a:pt x="59093" y="2260"/>
                  </a:lnTo>
                  <a:lnTo>
                    <a:pt x="50927" y="0"/>
                  </a:lnTo>
                  <a:close/>
                </a:path>
                <a:path w="73025" h="81914">
                  <a:moveTo>
                    <a:pt x="72402" y="34632"/>
                  </a:moveTo>
                  <a:lnTo>
                    <a:pt x="59740" y="34632"/>
                  </a:lnTo>
                  <a:lnTo>
                    <a:pt x="59740" y="63309"/>
                  </a:lnTo>
                  <a:lnTo>
                    <a:pt x="55168" y="67627"/>
                  </a:lnTo>
                  <a:lnTo>
                    <a:pt x="48844" y="69824"/>
                  </a:lnTo>
                  <a:lnTo>
                    <a:pt x="70920" y="69824"/>
                  </a:lnTo>
                  <a:lnTo>
                    <a:pt x="72351" y="68516"/>
                  </a:lnTo>
                  <a:lnTo>
                    <a:pt x="72402" y="34632"/>
                  </a:lnTo>
                  <a:close/>
                </a:path>
                <a:path w="73025" h="81914">
                  <a:moveTo>
                    <a:pt x="65740" y="11861"/>
                  </a:moveTo>
                  <a:lnTo>
                    <a:pt x="50558" y="11861"/>
                  </a:lnTo>
                  <a:lnTo>
                    <a:pt x="58420" y="14350"/>
                  </a:lnTo>
                  <a:lnTo>
                    <a:pt x="65532" y="19227"/>
                  </a:lnTo>
                  <a:lnTo>
                    <a:pt x="65786" y="19418"/>
                  </a:lnTo>
                  <a:lnTo>
                    <a:pt x="65740" y="11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object 96"/>
            <p:cNvSpPr/>
            <p:nvPr/>
          </p:nvSpPr>
          <p:spPr>
            <a:xfrm>
              <a:off x="2916711" y="5244248"/>
              <a:ext cx="60325" cy="81915"/>
            </a:xfrm>
            <a:custGeom>
              <a:avLst/>
              <a:gdLst/>
              <a:ahLst/>
              <a:cxnLst/>
              <a:rect l="l" t="t" r="r" b="b"/>
              <a:pathLst>
                <a:path w="60325" h="81914">
                  <a:moveTo>
                    <a:pt x="0" y="59423"/>
                  </a:moveTo>
                  <a:lnTo>
                    <a:pt x="29641" y="81711"/>
                  </a:lnTo>
                  <a:lnTo>
                    <a:pt x="38214" y="81711"/>
                  </a:lnTo>
                  <a:lnTo>
                    <a:pt x="45478" y="79590"/>
                  </a:lnTo>
                  <a:lnTo>
                    <a:pt x="57023" y="71208"/>
                  </a:lnTo>
                  <a:lnTo>
                    <a:pt x="57722" y="69824"/>
                  </a:lnTo>
                  <a:lnTo>
                    <a:pt x="23634" y="69824"/>
                  </a:lnTo>
                  <a:lnTo>
                    <a:pt x="18224" y="68821"/>
                  </a:lnTo>
                  <a:lnTo>
                    <a:pt x="7442" y="64731"/>
                  </a:lnTo>
                  <a:lnTo>
                    <a:pt x="3314" y="62395"/>
                  </a:lnTo>
                  <a:lnTo>
                    <a:pt x="0" y="59423"/>
                  </a:lnTo>
                  <a:close/>
                </a:path>
                <a:path w="60325" h="81914">
                  <a:moveTo>
                    <a:pt x="29641" y="0"/>
                  </a:moveTo>
                  <a:lnTo>
                    <a:pt x="20993" y="0"/>
                  </a:lnTo>
                  <a:lnTo>
                    <a:pt x="13766" y="2019"/>
                  </a:lnTo>
                  <a:lnTo>
                    <a:pt x="3670" y="9677"/>
                  </a:lnTo>
                  <a:lnTo>
                    <a:pt x="1003" y="15125"/>
                  </a:lnTo>
                  <a:lnTo>
                    <a:pt x="1074" y="29197"/>
                  </a:lnTo>
                  <a:lnTo>
                    <a:pt x="36245" y="47307"/>
                  </a:lnTo>
                  <a:lnTo>
                    <a:pt x="39547" y="48856"/>
                  </a:lnTo>
                  <a:lnTo>
                    <a:pt x="41313" y="49618"/>
                  </a:lnTo>
                  <a:lnTo>
                    <a:pt x="42659" y="50406"/>
                  </a:lnTo>
                  <a:lnTo>
                    <a:pt x="45097" y="52552"/>
                  </a:lnTo>
                  <a:lnTo>
                    <a:pt x="46951" y="54902"/>
                  </a:lnTo>
                  <a:lnTo>
                    <a:pt x="46951" y="65214"/>
                  </a:lnTo>
                  <a:lnTo>
                    <a:pt x="39725" y="69824"/>
                  </a:lnTo>
                  <a:lnTo>
                    <a:pt x="57722" y="69824"/>
                  </a:lnTo>
                  <a:lnTo>
                    <a:pt x="59956" y="65404"/>
                  </a:lnTo>
                  <a:lnTo>
                    <a:pt x="59956" y="58102"/>
                  </a:lnTo>
                  <a:lnTo>
                    <a:pt x="59524" y="49453"/>
                  </a:lnTo>
                  <a:lnTo>
                    <a:pt x="55956" y="43637"/>
                  </a:lnTo>
                  <a:lnTo>
                    <a:pt x="48768" y="39814"/>
                  </a:lnTo>
                  <a:lnTo>
                    <a:pt x="44056" y="37236"/>
                  </a:lnTo>
                  <a:lnTo>
                    <a:pt x="40690" y="35864"/>
                  </a:lnTo>
                  <a:lnTo>
                    <a:pt x="34391" y="33972"/>
                  </a:lnTo>
                  <a:lnTo>
                    <a:pt x="25438" y="31394"/>
                  </a:lnTo>
                  <a:lnTo>
                    <a:pt x="24803" y="31127"/>
                  </a:lnTo>
                  <a:lnTo>
                    <a:pt x="19469" y="29197"/>
                  </a:lnTo>
                  <a:lnTo>
                    <a:pt x="18529" y="28613"/>
                  </a:lnTo>
                  <a:lnTo>
                    <a:pt x="15595" y="26530"/>
                  </a:lnTo>
                  <a:lnTo>
                    <a:pt x="14008" y="24815"/>
                  </a:lnTo>
                  <a:lnTo>
                    <a:pt x="14008" y="15544"/>
                  </a:lnTo>
                  <a:lnTo>
                    <a:pt x="19926" y="11874"/>
                  </a:lnTo>
                  <a:lnTo>
                    <a:pt x="54865" y="11874"/>
                  </a:lnTo>
                  <a:lnTo>
                    <a:pt x="54838" y="6527"/>
                  </a:lnTo>
                  <a:lnTo>
                    <a:pt x="49188" y="3680"/>
                  </a:lnTo>
                  <a:lnTo>
                    <a:pt x="43092" y="1639"/>
                  </a:lnTo>
                  <a:lnTo>
                    <a:pt x="36570" y="410"/>
                  </a:lnTo>
                  <a:lnTo>
                    <a:pt x="29641" y="0"/>
                  </a:lnTo>
                  <a:close/>
                </a:path>
                <a:path w="60325" h="81914">
                  <a:moveTo>
                    <a:pt x="54865" y="11874"/>
                  </a:moveTo>
                  <a:lnTo>
                    <a:pt x="29870" y="11874"/>
                  </a:lnTo>
                  <a:lnTo>
                    <a:pt x="36210" y="12330"/>
                  </a:lnTo>
                  <a:lnTo>
                    <a:pt x="42470" y="13696"/>
                  </a:lnTo>
                  <a:lnTo>
                    <a:pt x="48628" y="15967"/>
                  </a:lnTo>
                  <a:lnTo>
                    <a:pt x="54660" y="19138"/>
                  </a:lnTo>
                  <a:lnTo>
                    <a:pt x="54902" y="19291"/>
                  </a:lnTo>
                  <a:lnTo>
                    <a:pt x="54865" y="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object 97"/>
            <p:cNvSpPr/>
            <p:nvPr/>
          </p:nvSpPr>
          <p:spPr>
            <a:xfrm>
              <a:off x="2999016" y="5245259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80" h="79375">
                  <a:moveTo>
                    <a:pt x="34442" y="0"/>
                  </a:moveTo>
                  <a:lnTo>
                    <a:pt x="0" y="79235"/>
                  </a:lnTo>
                  <a:lnTo>
                    <a:pt x="13461" y="79235"/>
                  </a:lnTo>
                  <a:lnTo>
                    <a:pt x="21882" y="59740"/>
                  </a:lnTo>
                  <a:lnTo>
                    <a:pt x="72499" y="59740"/>
                  </a:lnTo>
                  <a:lnTo>
                    <a:pt x="67629" y="48539"/>
                  </a:lnTo>
                  <a:lnTo>
                    <a:pt x="26276" y="48539"/>
                  </a:lnTo>
                  <a:lnTo>
                    <a:pt x="40373" y="16154"/>
                  </a:lnTo>
                  <a:lnTo>
                    <a:pt x="53550" y="16154"/>
                  </a:lnTo>
                  <a:lnTo>
                    <a:pt x="46570" y="101"/>
                  </a:lnTo>
                  <a:lnTo>
                    <a:pt x="34442" y="0"/>
                  </a:lnTo>
                  <a:close/>
                </a:path>
                <a:path w="81280" h="79375">
                  <a:moveTo>
                    <a:pt x="72499" y="59740"/>
                  </a:moveTo>
                  <a:lnTo>
                    <a:pt x="58877" y="59740"/>
                  </a:lnTo>
                  <a:lnTo>
                    <a:pt x="67348" y="79133"/>
                  </a:lnTo>
                  <a:lnTo>
                    <a:pt x="80975" y="79235"/>
                  </a:lnTo>
                  <a:lnTo>
                    <a:pt x="72499" y="59740"/>
                  </a:lnTo>
                  <a:close/>
                </a:path>
                <a:path w="81280" h="79375">
                  <a:moveTo>
                    <a:pt x="53550" y="16154"/>
                  </a:moveTo>
                  <a:lnTo>
                    <a:pt x="40373" y="16154"/>
                  </a:lnTo>
                  <a:lnTo>
                    <a:pt x="54470" y="48539"/>
                  </a:lnTo>
                  <a:lnTo>
                    <a:pt x="67629" y="48539"/>
                  </a:lnTo>
                  <a:lnTo>
                    <a:pt x="53550" y="16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76414" y="6614934"/>
            <a:ext cx="210946" cy="238604"/>
            <a:chOff x="7336617" y="4855464"/>
            <a:chExt cx="600586" cy="814004"/>
          </a:xfrm>
        </p:grpSpPr>
        <p:sp>
          <p:nvSpPr>
            <p:cNvPr id="111" name="object 147"/>
            <p:cNvSpPr/>
            <p:nvPr/>
          </p:nvSpPr>
          <p:spPr>
            <a:xfrm>
              <a:off x="7445713" y="5136703"/>
              <a:ext cx="491490" cy="532765"/>
            </a:xfrm>
            <a:custGeom>
              <a:avLst/>
              <a:gdLst/>
              <a:ahLst/>
              <a:cxnLst/>
              <a:rect l="l" t="t" r="r" b="b"/>
              <a:pathLst>
                <a:path w="491490" h="532764">
                  <a:moveTo>
                    <a:pt x="490530" y="382485"/>
                  </a:moveTo>
                  <a:lnTo>
                    <a:pt x="441642" y="382485"/>
                  </a:lnTo>
                  <a:lnTo>
                    <a:pt x="457936" y="382562"/>
                  </a:lnTo>
                  <a:lnTo>
                    <a:pt x="457936" y="382727"/>
                  </a:lnTo>
                  <a:lnTo>
                    <a:pt x="446053" y="430563"/>
                  </a:lnTo>
                  <a:lnTo>
                    <a:pt x="414847" y="469669"/>
                  </a:lnTo>
                  <a:lnTo>
                    <a:pt x="370384" y="496057"/>
                  </a:lnTo>
                  <a:lnTo>
                    <a:pt x="318731" y="505739"/>
                  </a:lnTo>
                  <a:lnTo>
                    <a:pt x="92201" y="505739"/>
                  </a:lnTo>
                  <a:lnTo>
                    <a:pt x="80175" y="532561"/>
                  </a:lnTo>
                  <a:lnTo>
                    <a:pt x="327456" y="532536"/>
                  </a:lnTo>
                  <a:lnTo>
                    <a:pt x="371310" y="526581"/>
                  </a:lnTo>
                  <a:lnTo>
                    <a:pt x="410635" y="509789"/>
                  </a:lnTo>
                  <a:lnTo>
                    <a:pt x="443846" y="483767"/>
                  </a:lnTo>
                  <a:lnTo>
                    <a:pt x="469357" y="450123"/>
                  </a:lnTo>
                  <a:lnTo>
                    <a:pt x="485584" y="410464"/>
                  </a:lnTo>
                  <a:lnTo>
                    <a:pt x="490245" y="385394"/>
                  </a:lnTo>
                  <a:lnTo>
                    <a:pt x="490530" y="382485"/>
                  </a:lnTo>
                  <a:close/>
                </a:path>
                <a:path w="491490" h="532764">
                  <a:moveTo>
                    <a:pt x="470795" y="293357"/>
                  </a:moveTo>
                  <a:lnTo>
                    <a:pt x="302298" y="293357"/>
                  </a:lnTo>
                  <a:lnTo>
                    <a:pt x="318604" y="293370"/>
                  </a:lnTo>
                  <a:lnTo>
                    <a:pt x="344819" y="298684"/>
                  </a:lnTo>
                  <a:lnTo>
                    <a:pt x="366221" y="313128"/>
                  </a:lnTo>
                  <a:lnTo>
                    <a:pt x="380650" y="334539"/>
                  </a:lnTo>
                  <a:lnTo>
                    <a:pt x="385940" y="360756"/>
                  </a:lnTo>
                  <a:lnTo>
                    <a:pt x="380644" y="386983"/>
                  </a:lnTo>
                  <a:lnTo>
                    <a:pt x="366201" y="408403"/>
                  </a:lnTo>
                  <a:lnTo>
                    <a:pt x="344781" y="422846"/>
                  </a:lnTo>
                  <a:lnTo>
                    <a:pt x="318554" y="428142"/>
                  </a:lnTo>
                  <a:lnTo>
                    <a:pt x="27470" y="428371"/>
                  </a:lnTo>
                  <a:lnTo>
                    <a:pt x="0" y="489521"/>
                  </a:lnTo>
                  <a:lnTo>
                    <a:pt x="318731" y="489458"/>
                  </a:lnTo>
                  <a:lnTo>
                    <a:pt x="362741" y="481052"/>
                  </a:lnTo>
                  <a:lnTo>
                    <a:pt x="402175" y="458144"/>
                  </a:lnTo>
                  <a:lnTo>
                    <a:pt x="430615" y="424194"/>
                  </a:lnTo>
                  <a:lnTo>
                    <a:pt x="441625" y="382727"/>
                  </a:lnTo>
                  <a:lnTo>
                    <a:pt x="441642" y="382485"/>
                  </a:lnTo>
                  <a:lnTo>
                    <a:pt x="490530" y="382485"/>
                  </a:lnTo>
                  <a:lnTo>
                    <a:pt x="490842" y="379310"/>
                  </a:lnTo>
                  <a:lnTo>
                    <a:pt x="491108" y="374180"/>
                  </a:lnTo>
                  <a:lnTo>
                    <a:pt x="491121" y="363448"/>
                  </a:lnTo>
                  <a:lnTo>
                    <a:pt x="490842" y="358203"/>
                  </a:lnTo>
                  <a:lnTo>
                    <a:pt x="490067" y="350342"/>
                  </a:lnTo>
                  <a:lnTo>
                    <a:pt x="489584" y="347751"/>
                  </a:lnTo>
                  <a:lnTo>
                    <a:pt x="488873" y="342811"/>
                  </a:lnTo>
                  <a:lnTo>
                    <a:pt x="488594" y="340474"/>
                  </a:lnTo>
                  <a:lnTo>
                    <a:pt x="487362" y="334048"/>
                  </a:lnTo>
                  <a:lnTo>
                    <a:pt x="486346" y="330009"/>
                  </a:lnTo>
                  <a:lnTo>
                    <a:pt x="485114" y="325475"/>
                  </a:lnTo>
                  <a:lnTo>
                    <a:pt x="485012" y="324967"/>
                  </a:lnTo>
                  <a:lnTo>
                    <a:pt x="484860" y="324459"/>
                  </a:lnTo>
                  <a:lnTo>
                    <a:pt x="470795" y="293357"/>
                  </a:lnTo>
                  <a:close/>
                </a:path>
                <a:path w="491490" h="532764">
                  <a:moveTo>
                    <a:pt x="336283" y="0"/>
                  </a:moveTo>
                  <a:lnTo>
                    <a:pt x="138379" y="12"/>
                  </a:lnTo>
                  <a:lnTo>
                    <a:pt x="122402" y="34391"/>
                  </a:lnTo>
                  <a:lnTo>
                    <a:pt x="316115" y="34391"/>
                  </a:lnTo>
                  <a:lnTo>
                    <a:pt x="325452" y="36275"/>
                  </a:lnTo>
                  <a:lnTo>
                    <a:pt x="333078" y="41413"/>
                  </a:lnTo>
                  <a:lnTo>
                    <a:pt x="338220" y="49034"/>
                  </a:lnTo>
                  <a:lnTo>
                    <a:pt x="340105" y="58369"/>
                  </a:lnTo>
                  <a:lnTo>
                    <a:pt x="340105" y="62064"/>
                  </a:lnTo>
                  <a:lnTo>
                    <a:pt x="339267" y="65532"/>
                  </a:lnTo>
                  <a:lnTo>
                    <a:pt x="337769" y="68656"/>
                  </a:lnTo>
                  <a:lnTo>
                    <a:pt x="234162" y="293547"/>
                  </a:lnTo>
                  <a:lnTo>
                    <a:pt x="470795" y="293357"/>
                  </a:lnTo>
                  <a:lnTo>
                    <a:pt x="464750" y="279989"/>
                  </a:lnTo>
                  <a:lnTo>
                    <a:pt x="432935" y="243827"/>
                  </a:lnTo>
                  <a:lnTo>
                    <a:pt x="391782" y="218371"/>
                  </a:lnTo>
                  <a:lnTo>
                    <a:pt x="343661" y="206019"/>
                  </a:lnTo>
                  <a:lnTo>
                    <a:pt x="343153" y="205917"/>
                  </a:lnTo>
                  <a:lnTo>
                    <a:pt x="395782" y="92798"/>
                  </a:lnTo>
                  <a:lnTo>
                    <a:pt x="398321" y="86394"/>
                  </a:lnTo>
                  <a:lnTo>
                    <a:pt x="400207" y="79682"/>
                  </a:lnTo>
                  <a:lnTo>
                    <a:pt x="401376" y="72699"/>
                  </a:lnTo>
                  <a:lnTo>
                    <a:pt x="401777" y="65481"/>
                  </a:lnTo>
                  <a:lnTo>
                    <a:pt x="396630" y="39990"/>
                  </a:lnTo>
                  <a:lnTo>
                    <a:pt x="382593" y="19177"/>
                  </a:lnTo>
                  <a:lnTo>
                    <a:pt x="361775" y="5145"/>
                  </a:lnTo>
                  <a:lnTo>
                    <a:pt x="336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object 148"/>
            <p:cNvSpPr/>
            <p:nvPr/>
          </p:nvSpPr>
          <p:spPr>
            <a:xfrm>
              <a:off x="7494343" y="5284887"/>
              <a:ext cx="137795" cy="234315"/>
            </a:xfrm>
            <a:custGeom>
              <a:avLst/>
              <a:gdLst/>
              <a:ahLst/>
              <a:cxnLst/>
              <a:rect l="l" t="t" r="r" b="b"/>
              <a:pathLst>
                <a:path w="137795" h="234314">
                  <a:moveTo>
                    <a:pt x="137363" y="0"/>
                  </a:moveTo>
                  <a:lnTo>
                    <a:pt x="107683" y="0"/>
                  </a:lnTo>
                  <a:lnTo>
                    <a:pt x="0" y="233781"/>
                  </a:lnTo>
                  <a:lnTo>
                    <a:pt x="29641" y="233819"/>
                  </a:lnTo>
                  <a:lnTo>
                    <a:pt x="137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object 149"/>
            <p:cNvSpPr/>
            <p:nvPr/>
          </p:nvSpPr>
          <p:spPr>
            <a:xfrm>
              <a:off x="7422312" y="5284887"/>
              <a:ext cx="163195" cy="234315"/>
            </a:xfrm>
            <a:custGeom>
              <a:avLst/>
              <a:gdLst/>
              <a:ahLst/>
              <a:cxnLst/>
              <a:rect l="l" t="t" r="r" b="b"/>
              <a:pathLst>
                <a:path w="163195" h="234314">
                  <a:moveTo>
                    <a:pt x="162661" y="0"/>
                  </a:moveTo>
                  <a:lnTo>
                    <a:pt x="93217" y="0"/>
                  </a:lnTo>
                  <a:lnTo>
                    <a:pt x="0" y="200406"/>
                  </a:lnTo>
                  <a:lnTo>
                    <a:pt x="38925" y="200406"/>
                  </a:lnTo>
                  <a:lnTo>
                    <a:pt x="23825" y="233781"/>
                  </a:lnTo>
                  <a:lnTo>
                    <a:pt x="54952" y="233819"/>
                  </a:lnTo>
                  <a:lnTo>
                    <a:pt x="162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object 150"/>
            <p:cNvSpPr/>
            <p:nvPr/>
          </p:nvSpPr>
          <p:spPr>
            <a:xfrm>
              <a:off x="7336617" y="4855464"/>
              <a:ext cx="466090" cy="235585"/>
            </a:xfrm>
            <a:custGeom>
              <a:avLst/>
              <a:gdLst/>
              <a:ahLst/>
              <a:cxnLst/>
              <a:rect l="l" t="t" r="r" b="b"/>
              <a:pathLst>
                <a:path w="466090" h="235585">
                  <a:moveTo>
                    <a:pt x="397459" y="104140"/>
                  </a:moveTo>
                  <a:lnTo>
                    <a:pt x="329653" y="104140"/>
                  </a:lnTo>
                  <a:lnTo>
                    <a:pt x="268655" y="235229"/>
                  </a:lnTo>
                  <a:lnTo>
                    <a:pt x="337058" y="235229"/>
                  </a:lnTo>
                  <a:lnTo>
                    <a:pt x="397459" y="104140"/>
                  </a:lnTo>
                  <a:close/>
                </a:path>
                <a:path w="466090" h="235585">
                  <a:moveTo>
                    <a:pt x="464907" y="61214"/>
                  </a:moveTo>
                  <a:lnTo>
                    <a:pt x="301231" y="61214"/>
                  </a:lnTo>
                  <a:lnTo>
                    <a:pt x="293560" y="77876"/>
                  </a:lnTo>
                  <a:lnTo>
                    <a:pt x="133007" y="77876"/>
                  </a:lnTo>
                  <a:lnTo>
                    <a:pt x="120040" y="104140"/>
                  </a:lnTo>
                  <a:lnTo>
                    <a:pt x="414070" y="104140"/>
                  </a:lnTo>
                  <a:lnTo>
                    <a:pt x="354863" y="235229"/>
                  </a:lnTo>
                  <a:lnTo>
                    <a:pt x="385432" y="235229"/>
                  </a:lnTo>
                  <a:lnTo>
                    <a:pt x="461962" y="68961"/>
                  </a:lnTo>
                  <a:lnTo>
                    <a:pt x="464604" y="62636"/>
                  </a:lnTo>
                  <a:lnTo>
                    <a:pt x="464907" y="61214"/>
                  </a:lnTo>
                  <a:close/>
                </a:path>
                <a:path w="466090" h="235585">
                  <a:moveTo>
                    <a:pt x="417842" y="0"/>
                  </a:moveTo>
                  <a:lnTo>
                    <a:pt x="27520" y="0"/>
                  </a:lnTo>
                  <a:lnTo>
                    <a:pt x="0" y="61302"/>
                  </a:lnTo>
                  <a:lnTo>
                    <a:pt x="464907" y="61214"/>
                  </a:lnTo>
                  <a:lnTo>
                    <a:pt x="465975" y="56197"/>
                  </a:lnTo>
                  <a:lnTo>
                    <a:pt x="465975" y="49428"/>
                  </a:lnTo>
                  <a:lnTo>
                    <a:pt x="462208" y="30478"/>
                  </a:lnTo>
                  <a:lnTo>
                    <a:pt x="451919" y="14932"/>
                  </a:lnTo>
                  <a:lnTo>
                    <a:pt x="436625" y="4276"/>
                  </a:lnTo>
                  <a:lnTo>
                    <a:pt x="417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object 151"/>
            <p:cNvSpPr/>
            <p:nvPr/>
          </p:nvSpPr>
          <p:spPr>
            <a:xfrm>
              <a:off x="7468451" y="5187806"/>
              <a:ext cx="300990" cy="242570"/>
            </a:xfrm>
            <a:custGeom>
              <a:avLst/>
              <a:gdLst/>
              <a:ahLst/>
              <a:cxnLst/>
              <a:rect l="l" t="t" r="r" b="b"/>
              <a:pathLst>
                <a:path w="300990" h="242570">
                  <a:moveTo>
                    <a:pt x="295262" y="0"/>
                  </a:moveTo>
                  <a:lnTo>
                    <a:pt x="23876" y="12"/>
                  </a:lnTo>
                  <a:lnTo>
                    <a:pt x="0" y="53187"/>
                  </a:lnTo>
                  <a:lnTo>
                    <a:pt x="251256" y="53187"/>
                  </a:lnTo>
                  <a:lnTo>
                    <a:pt x="165722" y="242366"/>
                  </a:lnTo>
                  <a:lnTo>
                    <a:pt x="195453" y="242417"/>
                  </a:lnTo>
                  <a:lnTo>
                    <a:pt x="283730" y="50787"/>
                  </a:lnTo>
                  <a:lnTo>
                    <a:pt x="299593" y="16319"/>
                  </a:lnTo>
                  <a:lnTo>
                    <a:pt x="300189" y="14909"/>
                  </a:lnTo>
                  <a:lnTo>
                    <a:pt x="300520" y="13373"/>
                  </a:lnTo>
                  <a:lnTo>
                    <a:pt x="300520" y="5257"/>
                  </a:lnTo>
                  <a:lnTo>
                    <a:pt x="295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object 152"/>
            <p:cNvSpPr/>
            <p:nvPr/>
          </p:nvSpPr>
          <p:spPr>
            <a:xfrm>
              <a:off x="7830491" y="5041112"/>
              <a:ext cx="43180" cy="50165"/>
            </a:xfrm>
            <a:custGeom>
              <a:avLst/>
              <a:gdLst/>
              <a:ahLst/>
              <a:cxnLst/>
              <a:rect l="l" t="t" r="r" b="b"/>
              <a:pathLst>
                <a:path w="43179" h="50164">
                  <a:moveTo>
                    <a:pt x="27749" y="11328"/>
                  </a:moveTo>
                  <a:lnTo>
                    <a:pt x="14859" y="11328"/>
                  </a:lnTo>
                  <a:lnTo>
                    <a:pt x="14859" y="49669"/>
                  </a:lnTo>
                  <a:lnTo>
                    <a:pt x="27749" y="49669"/>
                  </a:lnTo>
                  <a:lnTo>
                    <a:pt x="27749" y="11328"/>
                  </a:lnTo>
                  <a:close/>
                </a:path>
                <a:path w="43179" h="50164">
                  <a:moveTo>
                    <a:pt x="42659" y="0"/>
                  </a:moveTo>
                  <a:lnTo>
                    <a:pt x="0" y="0"/>
                  </a:lnTo>
                  <a:lnTo>
                    <a:pt x="0" y="11328"/>
                  </a:lnTo>
                  <a:lnTo>
                    <a:pt x="42659" y="11328"/>
                  </a:lnTo>
                  <a:lnTo>
                    <a:pt x="42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object 153"/>
            <p:cNvSpPr/>
            <p:nvPr/>
          </p:nvSpPr>
          <p:spPr>
            <a:xfrm>
              <a:off x="7891741" y="5041112"/>
              <a:ext cx="44450" cy="50165"/>
            </a:xfrm>
            <a:custGeom>
              <a:avLst/>
              <a:gdLst/>
              <a:ahLst/>
              <a:cxnLst/>
              <a:rect l="l" t="t" r="r" b="b"/>
              <a:pathLst>
                <a:path w="44450" h="50164">
                  <a:moveTo>
                    <a:pt x="12890" y="0"/>
                  </a:moveTo>
                  <a:lnTo>
                    <a:pt x="0" y="0"/>
                  </a:lnTo>
                  <a:lnTo>
                    <a:pt x="0" y="49669"/>
                  </a:lnTo>
                  <a:lnTo>
                    <a:pt x="12890" y="49669"/>
                  </a:lnTo>
                  <a:lnTo>
                    <a:pt x="12890" y="29082"/>
                  </a:lnTo>
                  <a:lnTo>
                    <a:pt x="44297" y="29082"/>
                  </a:lnTo>
                  <a:lnTo>
                    <a:pt x="44297" y="17614"/>
                  </a:lnTo>
                  <a:lnTo>
                    <a:pt x="12890" y="17614"/>
                  </a:lnTo>
                  <a:lnTo>
                    <a:pt x="12890" y="0"/>
                  </a:lnTo>
                  <a:close/>
                </a:path>
                <a:path w="44450" h="50164">
                  <a:moveTo>
                    <a:pt x="44297" y="29082"/>
                  </a:moveTo>
                  <a:lnTo>
                    <a:pt x="31407" y="29082"/>
                  </a:lnTo>
                  <a:lnTo>
                    <a:pt x="31407" y="49669"/>
                  </a:lnTo>
                  <a:lnTo>
                    <a:pt x="44297" y="49669"/>
                  </a:lnTo>
                  <a:lnTo>
                    <a:pt x="44297" y="29082"/>
                  </a:lnTo>
                  <a:close/>
                </a:path>
                <a:path w="44450" h="50164">
                  <a:moveTo>
                    <a:pt x="44297" y="0"/>
                  </a:moveTo>
                  <a:lnTo>
                    <a:pt x="31407" y="0"/>
                  </a:lnTo>
                  <a:lnTo>
                    <a:pt x="31407" y="17614"/>
                  </a:lnTo>
                  <a:lnTo>
                    <a:pt x="44297" y="17614"/>
                  </a:lnTo>
                  <a:lnTo>
                    <a:pt x="4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43005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572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dghkjsdhgkjzhgsdfkjzhgsdkfjzagsdkgfaksgfakjsfaksj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2"/>
          <p:cNvSpPr txBox="1">
            <a:spLocks noGrp="1"/>
          </p:cNvSpPr>
          <p:nvPr>
            <p:ph type="dt" idx="10"/>
          </p:nvPr>
        </p:nvSpPr>
        <p:spPr>
          <a:xfrm>
            <a:off x="1130300" y="6456363"/>
            <a:ext cx="2743200" cy="365125"/>
          </a:xfrm>
          <a:prstGeom prst="rect">
            <a:avLst/>
          </a:prstGeom>
        </p:spPr>
        <p:txBody>
          <a:bodyPr vert="horz" wrap="square" lIns="91408" tIns="91408" rIns="91408" bIns="9140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hape 83"/>
          <p:cNvSpPr txBox="1">
            <a:spLocks noGrp="1"/>
          </p:cNvSpPr>
          <p:nvPr>
            <p:ph type="ftr" idx="11"/>
          </p:nvPr>
        </p:nvSpPr>
        <p:spPr>
          <a:xfrm>
            <a:off x="7543800" y="6492875"/>
            <a:ext cx="4114800" cy="365125"/>
          </a:xfrm>
          <a:prstGeom prst="rect">
            <a:avLst/>
          </a:prstGeom>
        </p:spPr>
        <p:txBody>
          <a:bodyPr vert="horz" wrap="square" lIns="91408" tIns="91408" rIns="91408" bIns="914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hape 84"/>
          <p:cNvSpPr txBox="1">
            <a:spLocks noGrp="1"/>
          </p:cNvSpPr>
          <p:nvPr>
            <p:ph type="sldNum" idx="12"/>
          </p:nvPr>
        </p:nvSpPr>
        <p:spPr>
          <a:xfrm>
            <a:off x="11734800" y="6492875"/>
            <a:ext cx="457200" cy="365125"/>
          </a:xfrm>
          <a:prstGeom prst="rect">
            <a:avLst/>
          </a:prstGeom>
        </p:spPr>
        <p:txBody>
          <a:bodyPr vert="horz" wrap="square" lIns="91408" tIns="45692" rIns="91408" bIns="45692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buClr>
                <a:srgbClr val="898989"/>
              </a:buClr>
              <a:buSzPct val="25000"/>
              <a:defRPr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B2FB2360-1E6A-435C-8E13-ACBAE327DA58}" type="slidenum">
              <a:rPr lang="id-ID" altLang="en-US" smtClean="0">
                <a:solidFill>
                  <a:prstClr val="black"/>
                </a:solidFill>
              </a:rPr>
              <a:pPr/>
              <a:t>‹#›</a:t>
            </a:fld>
            <a:endParaRPr lang="id-ID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1695794" y="6511108"/>
            <a:ext cx="0" cy="3468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8704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280577" y="6266788"/>
            <a:ext cx="473807" cy="360901"/>
          </a:xfrm>
          <a:prstGeom prst="ellipse">
            <a:avLst/>
          </a:prstGeom>
          <a:solidFill>
            <a:srgbClr val="299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26" name="Picture 2" descr="mage result for KEMENTERIAN KEUANGAN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5635215"/>
            <a:ext cx="1920213" cy="16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81" y="6262564"/>
            <a:ext cx="922487" cy="365125"/>
          </a:xfrm>
        </p:spPr>
        <p:txBody>
          <a:bodyPr/>
          <a:lstStyle>
            <a:lvl1pPr>
              <a:defRPr sz="1000" b="1" i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2882ACD8-5FC8-6D40-82BE-5577DBB4EE6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22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442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9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0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96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08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121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C767-48AD-40A4-9D11-4FBB28C005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08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533400"/>
            <a:ext cx="1016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95400"/>
            <a:ext cx="10363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4800" y="64008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7C706F-EF3E-48A8-B82F-BA96200E7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8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20CA-E95A-5E40-979F-E2B5F79F3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1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20CA-E95A-5E40-979F-E2B5F79F3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2"/>
          <p:cNvSpPr/>
          <p:nvPr/>
        </p:nvSpPr>
        <p:spPr>
          <a:xfrm>
            <a:off x="-5253" y="-23644"/>
            <a:ext cx="12216010" cy="4682354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A1F2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7"/>
          <p:cNvSpPr/>
          <p:nvPr/>
        </p:nvSpPr>
        <p:spPr>
          <a:xfrm rot="10800000" flipH="1">
            <a:off x="-5253" y="-23644"/>
            <a:ext cx="7651129" cy="2196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692881"/>
            <a:ext cx="3066032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7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Jakarta</a:t>
            </a:r>
            <a:r>
              <a:rPr lang="id-ID" sz="17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r>
              <a:rPr lang="en-US" sz="17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d-ID" sz="17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id-ID" sz="17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Oktober 201</a:t>
            </a:r>
            <a:r>
              <a:rPr lang="en-US" sz="17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221" y="4836631"/>
            <a:ext cx="1000152" cy="1359217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8629357" y="-44032"/>
            <a:ext cx="3581400" cy="4913885"/>
            <a:chOff x="9274547" y="4637963"/>
            <a:chExt cx="700544" cy="1189330"/>
          </a:xfrm>
        </p:grpSpPr>
        <p:sp>
          <p:nvSpPr>
            <p:cNvPr id="79" name="object 105"/>
            <p:cNvSpPr/>
            <p:nvPr/>
          </p:nvSpPr>
          <p:spPr>
            <a:xfrm>
              <a:off x="9714411" y="4883621"/>
              <a:ext cx="154305" cy="193675"/>
            </a:xfrm>
            <a:custGeom>
              <a:avLst/>
              <a:gdLst/>
              <a:ahLst/>
              <a:cxnLst/>
              <a:rect l="l" t="t" r="r" b="b"/>
              <a:pathLst>
                <a:path w="154304" h="193675">
                  <a:moveTo>
                    <a:pt x="145338" y="0"/>
                  </a:moveTo>
                  <a:lnTo>
                    <a:pt x="154177" y="6896"/>
                  </a:lnTo>
                  <a:lnTo>
                    <a:pt x="8839" y="193103"/>
                  </a:lnTo>
                  <a:lnTo>
                    <a:pt x="0" y="186207"/>
                  </a:lnTo>
                  <a:lnTo>
                    <a:pt x="14533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object 106"/>
            <p:cNvSpPr/>
            <p:nvPr/>
          </p:nvSpPr>
          <p:spPr>
            <a:xfrm>
              <a:off x="9874431" y="4842988"/>
              <a:ext cx="100330" cy="135255"/>
            </a:xfrm>
            <a:custGeom>
              <a:avLst/>
              <a:gdLst/>
              <a:ahLst/>
              <a:cxnLst/>
              <a:rect l="l" t="t" r="r" b="b"/>
              <a:pathLst>
                <a:path w="100329" h="135254">
                  <a:moveTo>
                    <a:pt x="100135" y="18227"/>
                  </a:moveTo>
                  <a:lnTo>
                    <a:pt x="63982" y="64547"/>
                  </a:lnTo>
                  <a:lnTo>
                    <a:pt x="8851" y="135184"/>
                  </a:lnTo>
                  <a:lnTo>
                    <a:pt x="0" y="128288"/>
                  </a:lnTo>
                  <a:lnTo>
                    <a:pt x="100135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107"/>
            <p:cNvSpPr/>
            <p:nvPr/>
          </p:nvSpPr>
          <p:spPr>
            <a:xfrm>
              <a:off x="9877936" y="4736520"/>
              <a:ext cx="97155" cy="130810"/>
            </a:xfrm>
            <a:custGeom>
              <a:avLst/>
              <a:gdLst/>
              <a:ahLst/>
              <a:cxnLst/>
              <a:rect l="l" t="t" r="r" b="b"/>
              <a:pathLst>
                <a:path w="97154" h="130810">
                  <a:moveTo>
                    <a:pt x="96630" y="18224"/>
                  </a:moveTo>
                  <a:lnTo>
                    <a:pt x="8839" y="130705"/>
                  </a:lnTo>
                  <a:lnTo>
                    <a:pt x="0" y="123809"/>
                  </a:lnTo>
                  <a:lnTo>
                    <a:pt x="9663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object 108"/>
            <p:cNvSpPr/>
            <p:nvPr/>
          </p:nvSpPr>
          <p:spPr>
            <a:xfrm>
              <a:off x="9274547" y="4699533"/>
              <a:ext cx="700405" cy="1127760"/>
            </a:xfrm>
            <a:custGeom>
              <a:avLst/>
              <a:gdLst/>
              <a:ahLst/>
              <a:cxnLst/>
              <a:rect l="l" t="t" r="r" b="b"/>
              <a:pathLst>
                <a:path w="700404" h="1127760">
                  <a:moveTo>
                    <a:pt x="700020" y="0"/>
                  </a:moveTo>
                  <a:lnTo>
                    <a:pt x="403745" y="379591"/>
                  </a:lnTo>
                  <a:lnTo>
                    <a:pt x="68529" y="809054"/>
                  </a:lnTo>
                  <a:lnTo>
                    <a:pt x="68110" y="846583"/>
                  </a:lnTo>
                  <a:lnTo>
                    <a:pt x="421678" y="393587"/>
                  </a:lnTo>
                  <a:lnTo>
                    <a:pt x="430517" y="400495"/>
                  </a:lnTo>
                  <a:lnTo>
                    <a:pt x="71945" y="859892"/>
                  </a:lnTo>
                  <a:lnTo>
                    <a:pt x="73901" y="888937"/>
                  </a:lnTo>
                  <a:lnTo>
                    <a:pt x="357111" y="526086"/>
                  </a:lnTo>
                  <a:lnTo>
                    <a:pt x="365950" y="532994"/>
                  </a:lnTo>
                  <a:lnTo>
                    <a:pt x="267385" y="659283"/>
                  </a:lnTo>
                  <a:lnTo>
                    <a:pt x="264350" y="701638"/>
                  </a:lnTo>
                  <a:lnTo>
                    <a:pt x="528459" y="363246"/>
                  </a:lnTo>
                  <a:lnTo>
                    <a:pt x="537311" y="370155"/>
                  </a:lnTo>
                  <a:lnTo>
                    <a:pt x="482168" y="440792"/>
                  </a:lnTo>
                  <a:lnTo>
                    <a:pt x="0" y="1058546"/>
                  </a:lnTo>
                  <a:lnTo>
                    <a:pt x="4635" y="1127532"/>
                  </a:lnTo>
                  <a:lnTo>
                    <a:pt x="700020" y="23662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object 109"/>
            <p:cNvSpPr/>
            <p:nvPr/>
          </p:nvSpPr>
          <p:spPr>
            <a:xfrm>
              <a:off x="9660901" y="4994986"/>
              <a:ext cx="313690" cy="439420"/>
            </a:xfrm>
            <a:custGeom>
              <a:avLst/>
              <a:gdLst/>
              <a:ahLst/>
              <a:cxnLst/>
              <a:rect l="l" t="t" r="r" b="b"/>
              <a:pathLst>
                <a:path w="313690" h="439420">
                  <a:moveTo>
                    <a:pt x="313666" y="0"/>
                  </a:moveTo>
                  <a:lnTo>
                    <a:pt x="406" y="401330"/>
                  </a:lnTo>
                  <a:lnTo>
                    <a:pt x="0" y="438845"/>
                  </a:lnTo>
                  <a:lnTo>
                    <a:pt x="313666" y="3697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object 110"/>
            <p:cNvSpPr/>
            <p:nvPr/>
          </p:nvSpPr>
          <p:spPr>
            <a:xfrm>
              <a:off x="9664737" y="5050191"/>
              <a:ext cx="309880" cy="426084"/>
            </a:xfrm>
            <a:custGeom>
              <a:avLst/>
              <a:gdLst/>
              <a:ahLst/>
              <a:cxnLst/>
              <a:rect l="l" t="t" r="r" b="b"/>
              <a:pathLst>
                <a:path w="309879" h="426085">
                  <a:moveTo>
                    <a:pt x="309830" y="0"/>
                  </a:moveTo>
                  <a:lnTo>
                    <a:pt x="0" y="396950"/>
                  </a:lnTo>
                  <a:lnTo>
                    <a:pt x="1943" y="425995"/>
                  </a:lnTo>
                  <a:lnTo>
                    <a:pt x="285165" y="63144"/>
                  </a:lnTo>
                  <a:lnTo>
                    <a:pt x="294004" y="70052"/>
                  </a:lnTo>
                  <a:lnTo>
                    <a:pt x="195440" y="196341"/>
                  </a:lnTo>
                  <a:lnTo>
                    <a:pt x="192392" y="238696"/>
                  </a:lnTo>
                  <a:lnTo>
                    <a:pt x="309830" y="8824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object 111"/>
            <p:cNvSpPr/>
            <p:nvPr/>
          </p:nvSpPr>
          <p:spPr>
            <a:xfrm>
              <a:off x="9592791" y="5156674"/>
              <a:ext cx="382270" cy="558165"/>
            </a:xfrm>
            <a:custGeom>
              <a:avLst/>
              <a:gdLst/>
              <a:ahLst/>
              <a:cxnLst/>
              <a:rect l="l" t="t" r="r" b="b"/>
              <a:pathLst>
                <a:path w="382270" h="558164">
                  <a:moveTo>
                    <a:pt x="381776" y="0"/>
                  </a:moveTo>
                  <a:lnTo>
                    <a:pt x="0" y="489121"/>
                  </a:lnTo>
                  <a:lnTo>
                    <a:pt x="4635" y="558107"/>
                  </a:lnTo>
                  <a:lnTo>
                    <a:pt x="381776" y="7492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object 112"/>
            <p:cNvSpPr/>
            <p:nvPr/>
          </p:nvSpPr>
          <p:spPr>
            <a:xfrm>
              <a:off x="9551165" y="4646172"/>
              <a:ext cx="423545" cy="542925"/>
            </a:xfrm>
            <a:custGeom>
              <a:avLst/>
              <a:gdLst/>
              <a:ahLst/>
              <a:cxnLst/>
              <a:rect l="l" t="t" r="r" b="b"/>
              <a:pathLst>
                <a:path w="423545" h="542925">
                  <a:moveTo>
                    <a:pt x="0" y="542451"/>
                  </a:moveTo>
                  <a:lnTo>
                    <a:pt x="42340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object 113"/>
            <p:cNvSpPr/>
            <p:nvPr/>
          </p:nvSpPr>
          <p:spPr>
            <a:xfrm>
              <a:off x="9614640" y="4637963"/>
              <a:ext cx="210820" cy="269875"/>
            </a:xfrm>
            <a:custGeom>
              <a:avLst/>
              <a:gdLst/>
              <a:ahLst/>
              <a:cxnLst/>
              <a:rect l="l" t="t" r="r" b="b"/>
              <a:pathLst>
                <a:path w="210820" h="269875">
                  <a:moveTo>
                    <a:pt x="181648" y="0"/>
                  </a:moveTo>
                  <a:lnTo>
                    <a:pt x="419" y="232182"/>
                  </a:lnTo>
                  <a:lnTo>
                    <a:pt x="0" y="269711"/>
                  </a:lnTo>
                  <a:lnTo>
                    <a:pt x="21051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object 114"/>
            <p:cNvSpPr/>
            <p:nvPr/>
          </p:nvSpPr>
          <p:spPr>
            <a:xfrm>
              <a:off x="9618475" y="4637963"/>
              <a:ext cx="245745" cy="312420"/>
            </a:xfrm>
            <a:custGeom>
              <a:avLst/>
              <a:gdLst/>
              <a:ahLst/>
              <a:cxnLst/>
              <a:rect l="l" t="t" r="r" b="b"/>
              <a:pathLst>
                <a:path w="245745" h="312420">
                  <a:moveTo>
                    <a:pt x="220905" y="0"/>
                  </a:moveTo>
                  <a:lnTo>
                    <a:pt x="0" y="283020"/>
                  </a:lnTo>
                  <a:lnTo>
                    <a:pt x="1955" y="312065"/>
                  </a:lnTo>
                  <a:lnTo>
                    <a:pt x="245526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object 115"/>
            <p:cNvSpPr/>
            <p:nvPr/>
          </p:nvSpPr>
          <p:spPr>
            <a:xfrm>
              <a:off x="9810880" y="4637963"/>
              <a:ext cx="97790" cy="125095"/>
            </a:xfrm>
            <a:custGeom>
              <a:avLst/>
              <a:gdLst/>
              <a:ahLst/>
              <a:cxnLst/>
              <a:rect l="l" t="t" r="r" b="b"/>
              <a:pathLst>
                <a:path w="97790" h="125095">
                  <a:moveTo>
                    <a:pt x="67348" y="0"/>
                  </a:moveTo>
                  <a:lnTo>
                    <a:pt x="3035" y="82411"/>
                  </a:lnTo>
                  <a:lnTo>
                    <a:pt x="0" y="124766"/>
                  </a:lnTo>
                  <a:lnTo>
                    <a:pt x="9737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object 116"/>
            <p:cNvSpPr/>
            <p:nvPr/>
          </p:nvSpPr>
          <p:spPr>
            <a:xfrm>
              <a:off x="9546530" y="4637963"/>
              <a:ext cx="376555" cy="551180"/>
            </a:xfrm>
            <a:custGeom>
              <a:avLst/>
              <a:gdLst/>
              <a:ahLst/>
              <a:cxnLst/>
              <a:rect l="l" t="t" r="r" b="b"/>
              <a:pathLst>
                <a:path w="376554" h="551179">
                  <a:moveTo>
                    <a:pt x="375955" y="0"/>
                  </a:moveTo>
                  <a:lnTo>
                    <a:pt x="0" y="481674"/>
                  </a:lnTo>
                  <a:lnTo>
                    <a:pt x="4635" y="55066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object 117"/>
            <p:cNvSpPr/>
            <p:nvPr/>
          </p:nvSpPr>
          <p:spPr>
            <a:xfrm>
              <a:off x="9888372" y="5297484"/>
              <a:ext cx="86360" cy="147955"/>
            </a:xfrm>
            <a:custGeom>
              <a:avLst/>
              <a:gdLst/>
              <a:ahLst/>
              <a:cxnLst/>
              <a:rect l="l" t="t" r="r" b="b"/>
              <a:pathLst>
                <a:path w="86359" h="147954">
                  <a:moveTo>
                    <a:pt x="86194" y="0"/>
                  </a:moveTo>
                  <a:lnTo>
                    <a:pt x="406" y="109907"/>
                  </a:lnTo>
                  <a:lnTo>
                    <a:pt x="0" y="147422"/>
                  </a:lnTo>
                  <a:lnTo>
                    <a:pt x="86194" y="3699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object 118"/>
            <p:cNvSpPr/>
            <p:nvPr/>
          </p:nvSpPr>
          <p:spPr>
            <a:xfrm>
              <a:off x="9892207" y="5352698"/>
              <a:ext cx="82550" cy="134620"/>
            </a:xfrm>
            <a:custGeom>
              <a:avLst/>
              <a:gdLst/>
              <a:ahLst/>
              <a:cxnLst/>
              <a:rect l="l" t="t" r="r" b="b"/>
              <a:pathLst>
                <a:path w="82550" h="134620">
                  <a:moveTo>
                    <a:pt x="82359" y="0"/>
                  </a:moveTo>
                  <a:lnTo>
                    <a:pt x="0" y="105517"/>
                  </a:lnTo>
                  <a:lnTo>
                    <a:pt x="1955" y="134562"/>
                  </a:lnTo>
                  <a:lnTo>
                    <a:pt x="82359" y="31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object 119"/>
            <p:cNvSpPr/>
            <p:nvPr/>
          </p:nvSpPr>
          <p:spPr>
            <a:xfrm>
              <a:off x="9820262" y="5459178"/>
              <a:ext cx="154305" cy="266700"/>
            </a:xfrm>
            <a:custGeom>
              <a:avLst/>
              <a:gdLst/>
              <a:ahLst/>
              <a:cxnLst/>
              <a:rect l="l" t="t" r="r" b="b"/>
              <a:pathLst>
                <a:path w="154304" h="266700">
                  <a:moveTo>
                    <a:pt x="154304" y="0"/>
                  </a:moveTo>
                  <a:lnTo>
                    <a:pt x="0" y="197691"/>
                  </a:lnTo>
                  <a:lnTo>
                    <a:pt x="4635" y="266677"/>
                  </a:lnTo>
                  <a:lnTo>
                    <a:pt x="154304" y="7492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object 120"/>
            <p:cNvSpPr/>
            <p:nvPr/>
          </p:nvSpPr>
          <p:spPr>
            <a:xfrm>
              <a:off x="9658941" y="4637964"/>
              <a:ext cx="57785" cy="73660"/>
            </a:xfrm>
            <a:custGeom>
              <a:avLst/>
              <a:gdLst/>
              <a:ahLst/>
              <a:cxnLst/>
              <a:rect l="l" t="t" r="r" b="b"/>
              <a:pathLst>
                <a:path w="57784" h="73660">
                  <a:moveTo>
                    <a:pt x="0" y="73517"/>
                  </a:moveTo>
                  <a:lnTo>
                    <a:pt x="5738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object 121"/>
            <p:cNvSpPr/>
            <p:nvPr/>
          </p:nvSpPr>
          <p:spPr>
            <a:xfrm>
              <a:off x="9654306" y="4637964"/>
              <a:ext cx="5080" cy="73660"/>
            </a:xfrm>
            <a:custGeom>
              <a:avLst/>
              <a:gdLst/>
              <a:ahLst/>
              <a:cxnLst/>
              <a:rect l="l" t="t" r="r" b="b"/>
              <a:pathLst>
                <a:path w="5079" h="73660">
                  <a:moveTo>
                    <a:pt x="3536" y="0"/>
                  </a:moveTo>
                  <a:lnTo>
                    <a:pt x="0" y="4531"/>
                  </a:lnTo>
                  <a:lnTo>
                    <a:pt x="4635" y="7351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99023" y="1182797"/>
            <a:ext cx="2743059" cy="5002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KEMENTERIAN KEUANGAN</a:t>
            </a:r>
            <a:endParaRPr lang="en-US" sz="16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defRPr/>
            </a:pPr>
            <a:r>
              <a:rPr lang="en-US" sz="105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DIREKTORAT JENDERAL ANGGARAN</a:t>
            </a:r>
            <a:endParaRPr lang="en-US" sz="105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434" y="15543"/>
            <a:ext cx="1116249" cy="1040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87307"/>
            <a:ext cx="12192000" cy="107721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3200" b="1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KOORDINASI PENELAAHAN RBA SATKER PTN BLU</a:t>
            </a:r>
          </a:p>
          <a:p>
            <a:pPr lvl="1" algn="ctr"/>
            <a:r>
              <a:rPr lang="en-US" sz="3200" b="1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2019</a:t>
            </a:r>
            <a:r>
              <a:rPr lang="id-ID" sz="3200" b="1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 smtClean="0">
              <a:ln w="0"/>
              <a:solidFill>
                <a:prstClr val="white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7" y="1057503"/>
            <a:ext cx="10621799" cy="47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7" y="1619002"/>
            <a:ext cx="10636044" cy="3644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390" y="280779"/>
            <a:ext cx="939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b="1" dirty="0" smtClean="0"/>
              <a:t>Belanja Pegawai Satker BLU TA 2018 – 2019...lanjutan</a:t>
            </a:r>
            <a:endParaRPr lang="id-ID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231" y="68817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Rp.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07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660633" y="2153288"/>
            <a:ext cx="876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Mengkaji RBA dan Ikhtisar RBA (PMK</a:t>
            </a:r>
            <a:r>
              <a:rPr lang="en-US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 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92/2011).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Meneliti kesesuaian pagu antara </a:t>
            </a:r>
            <a:r>
              <a:rPr lang="id-ID" sz="2400" dirty="0" smtClean="0">
                <a:solidFill>
                  <a:srgbClr val="FF0000"/>
                </a:solidFill>
                <a:latin typeface="Berlin Sans FB" pitchFamily="34" charset="0"/>
              </a:rPr>
              <a:t>RBA/Ikhtisar RBA 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dengan </a:t>
            </a:r>
            <a:r>
              <a:rPr lang="id-ID" sz="2400" dirty="0" smtClean="0">
                <a:solidFill>
                  <a:srgbClr val="FF0000"/>
                </a:solidFill>
                <a:latin typeface="Berlin Sans FB" pitchFamily="34" charset="0"/>
              </a:rPr>
              <a:t>RKA-K/L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 , serta kesesuaian </a:t>
            </a:r>
            <a:r>
              <a:rPr lang="id-ID" sz="2400" dirty="0" smtClean="0">
                <a:solidFill>
                  <a:srgbClr val="FF0000"/>
                </a:solidFill>
                <a:latin typeface="Berlin Sans FB" pitchFamily="34" charset="0"/>
              </a:rPr>
              <a:t>SPM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 dengan dalam rangka penyelenggaraan 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layanan</a:t>
            </a:r>
            <a:r>
              <a:rPr lang="en-US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 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(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PMK</a:t>
            </a:r>
            <a:r>
              <a:rPr lang="en-US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 </a:t>
            </a:r>
            <a:r>
              <a:rPr lang="id-ID" sz="2400" dirty="0" smtClean="0">
                <a:solidFill>
                  <a:sysClr val="windowText" lastClr="000000"/>
                </a:solidFill>
                <a:latin typeface="Berlin Sans FB" pitchFamily="34" charset="0"/>
              </a:rPr>
              <a:t>94/2017)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907627" y="743010"/>
            <a:ext cx="8269013" cy="88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3600" dirty="0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Tugas DJA</a:t>
            </a:r>
            <a:r>
              <a:rPr lang="en-US" sz="3600" dirty="0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 </a:t>
            </a:r>
            <a:r>
              <a:rPr lang="en-US" sz="3600" dirty="0" err="1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Terkait</a:t>
            </a:r>
            <a:r>
              <a:rPr lang="en-US" sz="3600" dirty="0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 Tata </a:t>
            </a:r>
            <a:r>
              <a:rPr lang="en-US" sz="3600" dirty="0" err="1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Kelola</a:t>
            </a:r>
            <a:r>
              <a:rPr lang="en-US" sz="3600" dirty="0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 </a:t>
            </a:r>
            <a:r>
              <a:rPr lang="en-US" sz="3600" dirty="0" err="1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Satker</a:t>
            </a:r>
            <a:r>
              <a:rPr lang="en-US" sz="3600" dirty="0" smtClean="0">
                <a:solidFill>
                  <a:srgbClr val="ED7D31">
                    <a:lumMod val="75000"/>
                  </a:srgbClr>
                </a:solidFill>
                <a:latin typeface="Berlin Sans FB" pitchFamily="34" charset="0"/>
              </a:rPr>
              <a:t> BLU</a:t>
            </a:r>
            <a:endParaRPr lang="id-ID" sz="3600" dirty="0">
              <a:solidFill>
                <a:srgbClr val="ED7D31">
                  <a:lumMod val="75000"/>
                </a:srgbClr>
              </a:solidFill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616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28345" y="371282"/>
            <a:ext cx="5559972" cy="8841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dirty="0" smtClean="0">
                <a:solidFill>
                  <a:srgbClr val="DE7E18">
                    <a:lumMod val="75000"/>
                  </a:srgbClr>
                </a:solidFill>
                <a:latin typeface="Berlin Sans FB" pitchFamily="34" charset="0"/>
              </a:rPr>
              <a:t>Ruang Lingkup Tugas DJA</a:t>
            </a:r>
            <a:endParaRPr lang="id-ID" dirty="0">
              <a:solidFill>
                <a:srgbClr val="DE7E18">
                  <a:lumMod val="75000"/>
                </a:srgbClr>
              </a:solidFill>
              <a:latin typeface="Berlin Sans FB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106213" y="1174531"/>
            <a:ext cx="10260724" cy="4863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Clr>
                <a:srgbClr val="A53010"/>
              </a:buClr>
              <a:buFont typeface="+mj-lt"/>
              <a:buAutoNum type="arabicPeriod"/>
            </a:pPr>
            <a:r>
              <a:rPr lang="id-ID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Definisi RBA dan Ikhtisar RBA (PMK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 </a:t>
            </a:r>
            <a:r>
              <a:rPr lang="id-ID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92/2011).</a:t>
            </a:r>
          </a:p>
          <a:p>
            <a:pPr lvl="2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id-ID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RBA adalah dokumen perencanaan bisnis dan penganggaran yang berisi program,kegiatan,target kinerja, dan anggaran.</a:t>
            </a:r>
          </a:p>
          <a:p>
            <a:pPr lvl="2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id-ID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Ikhtisar RBA adalah ringkasan RBA yang berisi program,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 </a:t>
            </a:r>
            <a:r>
              <a:rPr lang="id-ID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kegiatan,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 </a:t>
            </a:r>
            <a:r>
              <a:rPr lang="id-ID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dan sumber pendapatan, dan jenis belanja sesuai RKA-K/L.</a:t>
            </a:r>
          </a:p>
          <a:p>
            <a:pPr marL="514350" indent="-514350">
              <a:buClr>
                <a:srgbClr val="A53010"/>
              </a:buClr>
              <a:buFont typeface="+mj-lt"/>
              <a:buAutoNum type="arabicPeriod"/>
            </a:pPr>
            <a:r>
              <a:rPr lang="id-ID" sz="2400" dirty="0" smtClean="0">
                <a:solidFill>
                  <a:srgbClr val="FF0000"/>
                </a:solidFill>
                <a:latin typeface="Berlin Sans FB" pitchFamily="34" charset="0"/>
              </a:rPr>
              <a:t>Mengkaji standar biaya dan anggaran</a:t>
            </a:r>
            <a:r>
              <a:rPr lang="id-ID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, kinerja keuangan, besaran pe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r</a:t>
            </a:r>
            <a:r>
              <a:rPr lang="id-ID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sentase ambang batas.</a:t>
            </a:r>
          </a:p>
          <a:p>
            <a:pPr marL="514350" indent="-514350">
              <a:buClr>
                <a:srgbClr val="A53010"/>
              </a:buClr>
              <a:buFont typeface="+mj-lt"/>
              <a:buAutoNum type="arabicPeriod"/>
            </a:pPr>
            <a:r>
              <a:rPr lang="id-ID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Mengadakan forum rapat pembahasan</a:t>
            </a:r>
          </a:p>
          <a:p>
            <a:pPr lvl="2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id-ID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Pihak yang berpartisipasi DJA c.q Dit AB PMK, Biro Perencanaan K/L, dan Satker PTN BLU</a:t>
            </a:r>
          </a:p>
          <a:p>
            <a:pPr marL="514350" indent="-514350">
              <a:buClr>
                <a:srgbClr val="A53010"/>
              </a:buClr>
              <a:buFont typeface="+mj-lt"/>
              <a:buAutoNum type="arabicPeriod"/>
            </a:pPr>
            <a:r>
              <a:rPr lang="id-ID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Meneliti kesesuaian pagu antara RBA/Ikhtisar RBA dengan RKA-K/L , serta kesesuaian SPM dengan dalam rangka penyelenggaraan layanan(PMK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 </a:t>
            </a:r>
            <a:r>
              <a:rPr lang="id-ID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itchFamily="34" charset="0"/>
              </a:rPr>
              <a:t>94/2017)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667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46809" y="304100"/>
            <a:ext cx="11745191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2400" dirty="0" smtClean="0">
                <a:latin typeface="Berlin Sans FB" pitchFamily="34" charset="0"/>
              </a:rPr>
              <a:t>Tata Kelola</a:t>
            </a:r>
            <a:r>
              <a:rPr lang="en-US" sz="2400" dirty="0" smtClean="0">
                <a:latin typeface="Berlin Sans FB" pitchFamily="34" charset="0"/>
              </a:rPr>
              <a:t> R</a:t>
            </a:r>
            <a:r>
              <a:rPr lang="id-ID" sz="2400" dirty="0" smtClean="0">
                <a:latin typeface="Berlin Sans FB" pitchFamily="34" charset="0"/>
              </a:rPr>
              <a:t>BA </a:t>
            </a:r>
            <a:r>
              <a:rPr lang="en-US" sz="2400" dirty="0" smtClean="0">
                <a:latin typeface="Berlin Sans FB" pitchFamily="34" charset="0"/>
              </a:rPr>
              <a:t>B</a:t>
            </a:r>
            <a:r>
              <a:rPr lang="id-ID" sz="2400" dirty="0" smtClean="0">
                <a:latin typeface="Berlin Sans FB" pitchFamily="34" charset="0"/>
              </a:rPr>
              <a:t>LU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sesuai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Peraturan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Menteri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Keuangan</a:t>
            </a:r>
            <a:endParaRPr lang="id-ID" sz="2400" dirty="0">
              <a:latin typeface="Berlin Sans FB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8345" y="1092598"/>
            <a:ext cx="8938492" cy="4803705"/>
          </a:xfrm>
          <a:prstGeom prst="round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merupakan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bagian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dari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RKA-K/L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Pengajuan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dilaksanakan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sesuai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dengan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jadwal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dalam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ketentuan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penyusunan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RKA-K/ L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Direktorat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Jenderal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Anggaran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mengkaji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Ikhtisar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 RBA 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Pengkajian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terutama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mencakup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standar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biaya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anggaran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BLU,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kinerja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keuangan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BLU,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serta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besaran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Persentase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Ambang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Batas. 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Pengkajian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dilakukan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dalam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rapat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pembahasan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bersama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antara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Direktorat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Jenderal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Anggaran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dengan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unit  yang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berwenang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pada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Kementerian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Negara/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Lembaga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serta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BLU yang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bersangkutan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Dalam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rangka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pengkajian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RBA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RBA,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Direktorat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Jenderal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Anggaran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dapat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mengikutsertakan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Direktorat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Jenderal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Perbendaharaan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Hasil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kajian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atas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menjadi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dasar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pemrosesan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RKA-K/L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sebagai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bagian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dari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mekanisme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pengajuan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penetapan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APBN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29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46809" y="304100"/>
            <a:ext cx="11745191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Hasil Yang Diharapkan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58108" y="1032933"/>
            <a:ext cx="8938492" cy="4978400"/>
          </a:xfrm>
          <a:prstGeom prst="roundRect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Seluruh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Satker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BLU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menyampaikan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SPM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telah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ditetapkan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Menteri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Ristekdikti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R</a:t>
            </a:r>
            <a:r>
              <a:rPr kumimoji="0" lang="id-ID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BA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id-ID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Satker PTN BLU disusun sesuai P</a:t>
            </a:r>
            <a:r>
              <a:rPr kumimoji="0" lang="id-ID" sz="2400" b="0" i="0" u="none" strike="noStrike" kern="0" cap="none" spc="-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e</a:t>
            </a:r>
            <a:r>
              <a:rPr kumimoji="0" lang="id-ID" sz="2400" b="0" i="0" u="none" strike="noStrike" kern="0" cap="none" spc="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d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o</a:t>
            </a:r>
            <a:r>
              <a:rPr kumimoji="0" lang="id-ID" sz="2400" b="0" i="0" u="none" strike="noStrike" kern="0" cap="none" spc="-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m</a:t>
            </a:r>
            <a:r>
              <a:rPr kumimoji="0" lang="id-ID" sz="2400" b="0" i="0" u="none" strike="noStrike" kern="0" cap="none" spc="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a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n</a:t>
            </a:r>
            <a:r>
              <a:rPr kumimoji="0" lang="id-ID" sz="2400" b="0" i="0" u="none" strike="noStrike" kern="0" cap="none" spc="-83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T</a:t>
            </a:r>
            <a:r>
              <a:rPr kumimoji="0" lang="id-ID" sz="2400" b="0" i="0" u="none" strike="noStrike" kern="0" cap="none" spc="-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e</a:t>
            </a:r>
            <a:r>
              <a:rPr kumimoji="0" lang="id-ID" sz="2400" b="0" i="0" u="none" strike="noStrike" kern="0" cap="none" spc="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kn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is</a:t>
            </a:r>
            <a:r>
              <a:rPr kumimoji="0" lang="id-ID" sz="2400" b="0" i="0" u="none" strike="noStrike" kern="0" cap="none" spc="37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id-ID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P</a:t>
            </a:r>
            <a:r>
              <a:rPr kumimoji="0" lang="id-ID" sz="2400" b="0" i="0" u="none" strike="noStrike" kern="0" cap="none" spc="-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e</a:t>
            </a:r>
            <a:r>
              <a:rPr kumimoji="0" lang="id-ID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n</a:t>
            </a:r>
            <a:r>
              <a:rPr kumimoji="0" lang="id-ID" sz="2400" b="0" i="0" u="none" strike="noStrike" kern="0" cap="none" spc="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yu</a:t>
            </a:r>
            <a:r>
              <a:rPr kumimoji="0" lang="id-ID" sz="2400" b="0" i="0" u="none" strike="noStrike" kern="0" cap="none" spc="-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s</a:t>
            </a:r>
            <a:r>
              <a:rPr kumimoji="0" lang="id-ID" sz="2400" b="0" i="0" u="none" strike="noStrike" kern="0" cap="none" spc="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una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n</a:t>
            </a:r>
            <a:r>
              <a:rPr kumimoji="0" lang="id-ID" sz="2400" b="0" i="0" u="none" strike="noStrike" kern="0" cap="none" spc="65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R</a:t>
            </a:r>
            <a:r>
              <a:rPr kumimoji="0" lang="id-ID" sz="2400" b="0" i="0" u="none" strike="noStrike" kern="0" cap="none" spc="-11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B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A</a:t>
            </a:r>
            <a:r>
              <a:rPr kumimoji="0" lang="id-ID" sz="2400" b="0" i="0" u="none" strike="noStrike" kern="0" cap="none" spc="43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S</a:t>
            </a:r>
            <a:r>
              <a:rPr kumimoji="0" lang="id-ID" sz="2400" b="0" i="0" u="none" strike="noStrike" kern="0" cap="none" spc="-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a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t</a:t>
            </a:r>
            <a:r>
              <a:rPr kumimoji="0" lang="id-ID" sz="2400" b="0" i="0" u="none" strike="noStrike" kern="0" cap="none" spc="-2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k</a:t>
            </a:r>
            <a:r>
              <a:rPr kumimoji="0" lang="id-ID" sz="2400" b="0" i="0" u="none" strike="noStrike" kern="0" cap="none" spc="-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e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r</a:t>
            </a:r>
            <a:r>
              <a:rPr kumimoji="0" lang="id-ID" sz="2400" b="0" i="0" u="none" strike="noStrike" kern="0" cap="none" spc="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B</a:t>
            </a:r>
            <a:r>
              <a:rPr kumimoji="0" lang="id-ID" sz="2400" b="0" i="0" u="none" strike="noStrike" kern="0" cap="none" spc="-25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L</a:t>
            </a:r>
            <a:r>
              <a:rPr kumimoji="0" lang="id-ID" sz="2400" b="0" i="0" u="none" strike="noStrike" kern="0" cap="none" spc="-14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U</a:t>
            </a:r>
            <a:endParaRPr kumimoji="0" lang="en-US" sz="2400" b="0" i="0" u="none" strike="noStrike" kern="0" cap="none" spc="-14" normalizeH="0" baseline="0" noProof="0" dirty="0" smtClean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Berlin Sans FB" pitchFamily="34" charset="0"/>
              <a:ea typeface="+mn-ea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Seluruh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satker BLU lingkup Kemristekdikti menyampaikan RBA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karena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dokumen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tersebut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merupakan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bagian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RKA-K/L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RBA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disampaikan kepada DJA sesuai    dengan siklus penyusunan anggaran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Berlin Sans FB" pitchFamily="34" charset="0"/>
              <a:ea typeface="+mn-ea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Penalaahan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RBA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Ikhtisar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Times New Roman" panose="02020603050405020304" pitchFamily="18" charset="0"/>
                <a:cs typeface="+mn-cs"/>
              </a:rPr>
              <a:t> RBA</a:t>
            </a:r>
            <a:r>
              <a:rPr kumimoji="0" lang="id-ID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en-US" sz="2400" b="0" i="0" u="none" strike="noStrike" kern="0" cap="none" spc="-19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dapat</a:t>
            </a:r>
            <a:r>
              <a:rPr kumimoji="0" lang="en-US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en-US" sz="2400" b="0" i="0" u="none" strike="noStrike" kern="0" cap="none" spc="-19" normalizeH="0" baseline="0" noProof="0" dirty="0" err="1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dilaksanakan</a:t>
            </a:r>
            <a:r>
              <a:rPr kumimoji="0" lang="en-US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  <a:r>
              <a:rPr kumimoji="0" lang="id-ID" sz="2400" b="0" i="0" u="none" strike="noStrike" kern="0" cap="none" spc="-19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sesuai </a:t>
            </a:r>
            <a:r>
              <a:rPr kumimoji="0" lang="id-ID" sz="2400" b="0" i="0" u="none" strike="noStrike" kern="0" cap="none" spc="125" normalizeH="0" baseline="0" noProof="0" dirty="0" smtClean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+mn-ea"/>
                <a:cs typeface="Times New Roman"/>
              </a:rPr>
              <a:t>Juksunlah RKA-K/L dan Pengesahan DIPA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Berlin Sans FB" pitchFamily="34" charset="0"/>
              <a:ea typeface="+mn-ea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Berlin Sans FB" pitchFamily="34" charset="0"/>
              <a:ea typeface="+mn-ea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96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297" y="226864"/>
            <a:ext cx="7292451" cy="762000"/>
          </a:xfrm>
          <a:noFill/>
        </p:spPr>
        <p:txBody>
          <a:bodyPr anchor="t"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UPAYA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 TINDAK LANJUT YANG DILAKUKAN 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6A8D-7167-46A1-8659-04A2D7FD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6137160"/>
              </p:ext>
            </p:extLst>
          </p:nvPr>
        </p:nvGraphicFramePr>
        <p:xfrm>
          <a:off x="1253509" y="1016234"/>
          <a:ext cx="90650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 descr="Gambar terk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760"/>
            <a:ext cx="1915297" cy="16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sil gambar untuk Perguruan tinggi negeri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302" y="-4478"/>
            <a:ext cx="1305697" cy="11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ambar terka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5" y="-23703"/>
            <a:ext cx="1263134" cy="1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k object 27"/>
          <p:cNvSpPr/>
          <p:nvPr/>
        </p:nvSpPr>
        <p:spPr>
          <a:xfrm rot="10800000" flipH="1">
            <a:off x="-5253" y="-23644"/>
            <a:ext cx="7651129" cy="2196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8586" y="3577572"/>
            <a:ext cx="3874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charset="0"/>
                <a:cs typeface="Tahoma" charset="0"/>
              </a:rPr>
              <a:t>Terima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charset="0"/>
                <a:cs typeface="Tahoma" charset="0"/>
              </a:rPr>
              <a:t>Kasih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819" y="5111003"/>
            <a:ext cx="1095776" cy="1691119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8629357" y="-44032"/>
            <a:ext cx="3581400" cy="4913885"/>
            <a:chOff x="9274547" y="4637963"/>
            <a:chExt cx="700544" cy="1189330"/>
          </a:xfrm>
        </p:grpSpPr>
        <p:sp>
          <p:nvSpPr>
            <p:cNvPr id="79" name="object 105"/>
            <p:cNvSpPr/>
            <p:nvPr/>
          </p:nvSpPr>
          <p:spPr>
            <a:xfrm>
              <a:off x="9714411" y="4883621"/>
              <a:ext cx="154305" cy="193675"/>
            </a:xfrm>
            <a:custGeom>
              <a:avLst/>
              <a:gdLst/>
              <a:ahLst/>
              <a:cxnLst/>
              <a:rect l="l" t="t" r="r" b="b"/>
              <a:pathLst>
                <a:path w="154304" h="193675">
                  <a:moveTo>
                    <a:pt x="145338" y="0"/>
                  </a:moveTo>
                  <a:lnTo>
                    <a:pt x="154177" y="6896"/>
                  </a:lnTo>
                  <a:lnTo>
                    <a:pt x="8839" y="193103"/>
                  </a:lnTo>
                  <a:lnTo>
                    <a:pt x="0" y="186207"/>
                  </a:lnTo>
                  <a:lnTo>
                    <a:pt x="14533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object 106"/>
            <p:cNvSpPr/>
            <p:nvPr/>
          </p:nvSpPr>
          <p:spPr>
            <a:xfrm>
              <a:off x="9874431" y="4842988"/>
              <a:ext cx="100330" cy="135255"/>
            </a:xfrm>
            <a:custGeom>
              <a:avLst/>
              <a:gdLst/>
              <a:ahLst/>
              <a:cxnLst/>
              <a:rect l="l" t="t" r="r" b="b"/>
              <a:pathLst>
                <a:path w="100329" h="135254">
                  <a:moveTo>
                    <a:pt x="100135" y="18227"/>
                  </a:moveTo>
                  <a:lnTo>
                    <a:pt x="63982" y="64547"/>
                  </a:lnTo>
                  <a:lnTo>
                    <a:pt x="8851" y="135184"/>
                  </a:lnTo>
                  <a:lnTo>
                    <a:pt x="0" y="128288"/>
                  </a:lnTo>
                  <a:lnTo>
                    <a:pt x="100135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107"/>
            <p:cNvSpPr/>
            <p:nvPr/>
          </p:nvSpPr>
          <p:spPr>
            <a:xfrm>
              <a:off x="9877936" y="4736520"/>
              <a:ext cx="97155" cy="130810"/>
            </a:xfrm>
            <a:custGeom>
              <a:avLst/>
              <a:gdLst/>
              <a:ahLst/>
              <a:cxnLst/>
              <a:rect l="l" t="t" r="r" b="b"/>
              <a:pathLst>
                <a:path w="97154" h="130810">
                  <a:moveTo>
                    <a:pt x="96630" y="18224"/>
                  </a:moveTo>
                  <a:lnTo>
                    <a:pt x="8839" y="130705"/>
                  </a:lnTo>
                  <a:lnTo>
                    <a:pt x="0" y="123809"/>
                  </a:lnTo>
                  <a:lnTo>
                    <a:pt x="9663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object 108"/>
            <p:cNvSpPr/>
            <p:nvPr/>
          </p:nvSpPr>
          <p:spPr>
            <a:xfrm>
              <a:off x="9274547" y="4699533"/>
              <a:ext cx="700405" cy="1127760"/>
            </a:xfrm>
            <a:custGeom>
              <a:avLst/>
              <a:gdLst/>
              <a:ahLst/>
              <a:cxnLst/>
              <a:rect l="l" t="t" r="r" b="b"/>
              <a:pathLst>
                <a:path w="700404" h="1127760">
                  <a:moveTo>
                    <a:pt x="700020" y="0"/>
                  </a:moveTo>
                  <a:lnTo>
                    <a:pt x="403745" y="379591"/>
                  </a:lnTo>
                  <a:lnTo>
                    <a:pt x="68529" y="809054"/>
                  </a:lnTo>
                  <a:lnTo>
                    <a:pt x="68110" y="846583"/>
                  </a:lnTo>
                  <a:lnTo>
                    <a:pt x="421678" y="393587"/>
                  </a:lnTo>
                  <a:lnTo>
                    <a:pt x="430517" y="400495"/>
                  </a:lnTo>
                  <a:lnTo>
                    <a:pt x="71945" y="859892"/>
                  </a:lnTo>
                  <a:lnTo>
                    <a:pt x="73901" y="888937"/>
                  </a:lnTo>
                  <a:lnTo>
                    <a:pt x="357111" y="526086"/>
                  </a:lnTo>
                  <a:lnTo>
                    <a:pt x="365950" y="532994"/>
                  </a:lnTo>
                  <a:lnTo>
                    <a:pt x="267385" y="659283"/>
                  </a:lnTo>
                  <a:lnTo>
                    <a:pt x="264350" y="701638"/>
                  </a:lnTo>
                  <a:lnTo>
                    <a:pt x="528459" y="363246"/>
                  </a:lnTo>
                  <a:lnTo>
                    <a:pt x="537311" y="370155"/>
                  </a:lnTo>
                  <a:lnTo>
                    <a:pt x="482168" y="440792"/>
                  </a:lnTo>
                  <a:lnTo>
                    <a:pt x="0" y="1058546"/>
                  </a:lnTo>
                  <a:lnTo>
                    <a:pt x="4635" y="1127532"/>
                  </a:lnTo>
                  <a:lnTo>
                    <a:pt x="700020" y="23662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object 109"/>
            <p:cNvSpPr/>
            <p:nvPr/>
          </p:nvSpPr>
          <p:spPr>
            <a:xfrm>
              <a:off x="9660901" y="4994986"/>
              <a:ext cx="313690" cy="439420"/>
            </a:xfrm>
            <a:custGeom>
              <a:avLst/>
              <a:gdLst/>
              <a:ahLst/>
              <a:cxnLst/>
              <a:rect l="l" t="t" r="r" b="b"/>
              <a:pathLst>
                <a:path w="313690" h="439420">
                  <a:moveTo>
                    <a:pt x="313666" y="0"/>
                  </a:moveTo>
                  <a:lnTo>
                    <a:pt x="406" y="401330"/>
                  </a:lnTo>
                  <a:lnTo>
                    <a:pt x="0" y="438845"/>
                  </a:lnTo>
                  <a:lnTo>
                    <a:pt x="313666" y="3697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object 110"/>
            <p:cNvSpPr/>
            <p:nvPr/>
          </p:nvSpPr>
          <p:spPr>
            <a:xfrm>
              <a:off x="9664737" y="5050191"/>
              <a:ext cx="309880" cy="426084"/>
            </a:xfrm>
            <a:custGeom>
              <a:avLst/>
              <a:gdLst/>
              <a:ahLst/>
              <a:cxnLst/>
              <a:rect l="l" t="t" r="r" b="b"/>
              <a:pathLst>
                <a:path w="309879" h="426085">
                  <a:moveTo>
                    <a:pt x="309830" y="0"/>
                  </a:moveTo>
                  <a:lnTo>
                    <a:pt x="0" y="396950"/>
                  </a:lnTo>
                  <a:lnTo>
                    <a:pt x="1943" y="425995"/>
                  </a:lnTo>
                  <a:lnTo>
                    <a:pt x="285165" y="63144"/>
                  </a:lnTo>
                  <a:lnTo>
                    <a:pt x="294004" y="70052"/>
                  </a:lnTo>
                  <a:lnTo>
                    <a:pt x="195440" y="196341"/>
                  </a:lnTo>
                  <a:lnTo>
                    <a:pt x="192392" y="238696"/>
                  </a:lnTo>
                  <a:lnTo>
                    <a:pt x="309830" y="8824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object 111"/>
            <p:cNvSpPr/>
            <p:nvPr/>
          </p:nvSpPr>
          <p:spPr>
            <a:xfrm>
              <a:off x="9592791" y="5156674"/>
              <a:ext cx="382270" cy="558165"/>
            </a:xfrm>
            <a:custGeom>
              <a:avLst/>
              <a:gdLst/>
              <a:ahLst/>
              <a:cxnLst/>
              <a:rect l="l" t="t" r="r" b="b"/>
              <a:pathLst>
                <a:path w="382270" h="558164">
                  <a:moveTo>
                    <a:pt x="381776" y="0"/>
                  </a:moveTo>
                  <a:lnTo>
                    <a:pt x="0" y="489121"/>
                  </a:lnTo>
                  <a:lnTo>
                    <a:pt x="4635" y="558107"/>
                  </a:lnTo>
                  <a:lnTo>
                    <a:pt x="381776" y="7492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object 112"/>
            <p:cNvSpPr/>
            <p:nvPr/>
          </p:nvSpPr>
          <p:spPr>
            <a:xfrm>
              <a:off x="9551165" y="4646172"/>
              <a:ext cx="423545" cy="542925"/>
            </a:xfrm>
            <a:custGeom>
              <a:avLst/>
              <a:gdLst/>
              <a:ahLst/>
              <a:cxnLst/>
              <a:rect l="l" t="t" r="r" b="b"/>
              <a:pathLst>
                <a:path w="423545" h="542925">
                  <a:moveTo>
                    <a:pt x="0" y="542451"/>
                  </a:moveTo>
                  <a:lnTo>
                    <a:pt x="42340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object 113"/>
            <p:cNvSpPr/>
            <p:nvPr/>
          </p:nvSpPr>
          <p:spPr>
            <a:xfrm>
              <a:off x="9614640" y="4637963"/>
              <a:ext cx="210820" cy="269875"/>
            </a:xfrm>
            <a:custGeom>
              <a:avLst/>
              <a:gdLst/>
              <a:ahLst/>
              <a:cxnLst/>
              <a:rect l="l" t="t" r="r" b="b"/>
              <a:pathLst>
                <a:path w="210820" h="269875">
                  <a:moveTo>
                    <a:pt x="181648" y="0"/>
                  </a:moveTo>
                  <a:lnTo>
                    <a:pt x="419" y="232182"/>
                  </a:lnTo>
                  <a:lnTo>
                    <a:pt x="0" y="269711"/>
                  </a:lnTo>
                  <a:lnTo>
                    <a:pt x="21051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object 114"/>
            <p:cNvSpPr/>
            <p:nvPr/>
          </p:nvSpPr>
          <p:spPr>
            <a:xfrm>
              <a:off x="9618475" y="4637963"/>
              <a:ext cx="245745" cy="312420"/>
            </a:xfrm>
            <a:custGeom>
              <a:avLst/>
              <a:gdLst/>
              <a:ahLst/>
              <a:cxnLst/>
              <a:rect l="l" t="t" r="r" b="b"/>
              <a:pathLst>
                <a:path w="245745" h="312420">
                  <a:moveTo>
                    <a:pt x="220905" y="0"/>
                  </a:moveTo>
                  <a:lnTo>
                    <a:pt x="0" y="283020"/>
                  </a:lnTo>
                  <a:lnTo>
                    <a:pt x="1955" y="312065"/>
                  </a:lnTo>
                  <a:lnTo>
                    <a:pt x="245526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object 115"/>
            <p:cNvSpPr/>
            <p:nvPr/>
          </p:nvSpPr>
          <p:spPr>
            <a:xfrm>
              <a:off x="9810880" y="4637963"/>
              <a:ext cx="97790" cy="125095"/>
            </a:xfrm>
            <a:custGeom>
              <a:avLst/>
              <a:gdLst/>
              <a:ahLst/>
              <a:cxnLst/>
              <a:rect l="l" t="t" r="r" b="b"/>
              <a:pathLst>
                <a:path w="97790" h="125095">
                  <a:moveTo>
                    <a:pt x="67348" y="0"/>
                  </a:moveTo>
                  <a:lnTo>
                    <a:pt x="3035" y="82411"/>
                  </a:lnTo>
                  <a:lnTo>
                    <a:pt x="0" y="124766"/>
                  </a:lnTo>
                  <a:lnTo>
                    <a:pt x="9737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object 116"/>
            <p:cNvSpPr/>
            <p:nvPr/>
          </p:nvSpPr>
          <p:spPr>
            <a:xfrm>
              <a:off x="9546530" y="4637963"/>
              <a:ext cx="376555" cy="551180"/>
            </a:xfrm>
            <a:custGeom>
              <a:avLst/>
              <a:gdLst/>
              <a:ahLst/>
              <a:cxnLst/>
              <a:rect l="l" t="t" r="r" b="b"/>
              <a:pathLst>
                <a:path w="376554" h="551179">
                  <a:moveTo>
                    <a:pt x="375955" y="0"/>
                  </a:moveTo>
                  <a:lnTo>
                    <a:pt x="0" y="481674"/>
                  </a:lnTo>
                  <a:lnTo>
                    <a:pt x="4635" y="55066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object 117"/>
            <p:cNvSpPr/>
            <p:nvPr/>
          </p:nvSpPr>
          <p:spPr>
            <a:xfrm>
              <a:off x="9888372" y="5297484"/>
              <a:ext cx="86360" cy="147955"/>
            </a:xfrm>
            <a:custGeom>
              <a:avLst/>
              <a:gdLst/>
              <a:ahLst/>
              <a:cxnLst/>
              <a:rect l="l" t="t" r="r" b="b"/>
              <a:pathLst>
                <a:path w="86359" h="147954">
                  <a:moveTo>
                    <a:pt x="86194" y="0"/>
                  </a:moveTo>
                  <a:lnTo>
                    <a:pt x="406" y="109907"/>
                  </a:lnTo>
                  <a:lnTo>
                    <a:pt x="0" y="147422"/>
                  </a:lnTo>
                  <a:lnTo>
                    <a:pt x="86194" y="3699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object 118"/>
            <p:cNvSpPr/>
            <p:nvPr/>
          </p:nvSpPr>
          <p:spPr>
            <a:xfrm>
              <a:off x="9892207" y="5352698"/>
              <a:ext cx="82550" cy="134620"/>
            </a:xfrm>
            <a:custGeom>
              <a:avLst/>
              <a:gdLst/>
              <a:ahLst/>
              <a:cxnLst/>
              <a:rect l="l" t="t" r="r" b="b"/>
              <a:pathLst>
                <a:path w="82550" h="134620">
                  <a:moveTo>
                    <a:pt x="82359" y="0"/>
                  </a:moveTo>
                  <a:lnTo>
                    <a:pt x="0" y="105517"/>
                  </a:lnTo>
                  <a:lnTo>
                    <a:pt x="1955" y="134562"/>
                  </a:lnTo>
                  <a:lnTo>
                    <a:pt x="82359" y="31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object 119"/>
            <p:cNvSpPr/>
            <p:nvPr/>
          </p:nvSpPr>
          <p:spPr>
            <a:xfrm>
              <a:off x="9820262" y="5459178"/>
              <a:ext cx="154305" cy="266700"/>
            </a:xfrm>
            <a:custGeom>
              <a:avLst/>
              <a:gdLst/>
              <a:ahLst/>
              <a:cxnLst/>
              <a:rect l="l" t="t" r="r" b="b"/>
              <a:pathLst>
                <a:path w="154304" h="266700">
                  <a:moveTo>
                    <a:pt x="154304" y="0"/>
                  </a:moveTo>
                  <a:lnTo>
                    <a:pt x="0" y="197691"/>
                  </a:lnTo>
                  <a:lnTo>
                    <a:pt x="4635" y="266677"/>
                  </a:lnTo>
                  <a:lnTo>
                    <a:pt x="154304" y="7492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object 120"/>
            <p:cNvSpPr/>
            <p:nvPr/>
          </p:nvSpPr>
          <p:spPr>
            <a:xfrm>
              <a:off x="9658941" y="4637964"/>
              <a:ext cx="57785" cy="73660"/>
            </a:xfrm>
            <a:custGeom>
              <a:avLst/>
              <a:gdLst/>
              <a:ahLst/>
              <a:cxnLst/>
              <a:rect l="l" t="t" r="r" b="b"/>
              <a:pathLst>
                <a:path w="57784" h="73660">
                  <a:moveTo>
                    <a:pt x="0" y="73517"/>
                  </a:moveTo>
                  <a:lnTo>
                    <a:pt x="5738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object 121"/>
            <p:cNvSpPr/>
            <p:nvPr/>
          </p:nvSpPr>
          <p:spPr>
            <a:xfrm>
              <a:off x="9654306" y="4637964"/>
              <a:ext cx="5080" cy="73660"/>
            </a:xfrm>
            <a:custGeom>
              <a:avLst/>
              <a:gdLst/>
              <a:ahLst/>
              <a:cxnLst/>
              <a:rect l="l" t="t" r="r" b="b"/>
              <a:pathLst>
                <a:path w="5079" h="73660">
                  <a:moveTo>
                    <a:pt x="3536" y="0"/>
                  </a:moveTo>
                  <a:lnTo>
                    <a:pt x="0" y="4531"/>
                  </a:lnTo>
                  <a:lnTo>
                    <a:pt x="4635" y="7351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48796" y="1671413"/>
            <a:ext cx="2743059" cy="5002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KEMENTERIAN KEUANGAN</a:t>
            </a:r>
            <a:endParaRPr lang="en-US" sz="16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defRPr/>
            </a:pPr>
            <a:r>
              <a:rPr lang="id-ID" sz="1051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REPUBLIK INDONESIA</a:t>
            </a:r>
            <a:endParaRPr lang="en-US" sz="105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6026" y="1850961"/>
            <a:ext cx="1779900" cy="16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8" y="1055915"/>
            <a:ext cx="10819274" cy="4756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8171" y="1306286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(dalam persentase)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2329542" y="87086"/>
            <a:ext cx="93072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Capaian APK 2015 s.d 2017 selalu meningkat dan melampaui target, pada tahun 2017 </a:t>
            </a:r>
          </a:p>
          <a:p>
            <a:r>
              <a:rPr lang="id-ID" b="1" dirty="0" smtClean="0"/>
              <a:t>direncanakan 31,75% terealisir </a:t>
            </a:r>
            <a:r>
              <a:rPr lang="id-ID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33,37%</a:t>
            </a:r>
            <a:endParaRPr lang="id-ID" sz="28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5965371"/>
            <a:ext cx="729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Sumber: Nota Keuangan RAPBN 2019 dan Renstra Kemristekdikti 2015-2019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39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4462" y="4034802"/>
            <a:ext cx="11347939" cy="2119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234461" y="1912923"/>
            <a:ext cx="11347939" cy="19403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2352988" y="216040"/>
            <a:ext cx="930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Capaian layanan pendidikan dan penelitian TA 2017 -2018</a:t>
            </a:r>
            <a:endParaRPr lang="id-ID" sz="28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2087" y="989593"/>
            <a:ext cx="2454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solidFill>
                  <a:srgbClr val="FF0000"/>
                </a:solidFill>
                <a:effectLst/>
              </a:rPr>
              <a:t>TA 2018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7257" y="989593"/>
            <a:ext cx="2454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solidFill>
                  <a:srgbClr val="FF0000"/>
                </a:solidFill>
                <a:effectLst/>
              </a:rPr>
              <a:t>TA 2017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09" y="2755654"/>
            <a:ext cx="1196501" cy="932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5" y="4570669"/>
            <a:ext cx="1312985" cy="13129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56482" y="2448779"/>
            <a:ext cx="2475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effectLst/>
              </a:rPr>
              <a:t>994.846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4386" y="2448779"/>
            <a:ext cx="3010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effectLst/>
              </a:rPr>
              <a:t>1.130.702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9504" y="3228705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Mahasiswa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7639320" y="3228705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Mahasiswa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3232012" y="4386492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effectLst/>
              </a:rPr>
              <a:t>15.885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2370" y="4326621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effectLst/>
              </a:rPr>
              <a:t>23.007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2333" y="5252015"/>
            <a:ext cx="166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Judul Penelitian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7421760" y="5235384"/>
            <a:ext cx="166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Judul Penelitian</a:t>
            </a:r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560509" y="2110154"/>
            <a:ext cx="20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Layanan pendidikan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446065" y="4050456"/>
            <a:ext cx="194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Layanan penelitian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337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41" y="1660033"/>
            <a:ext cx="5507152" cy="317322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38210" y="1627376"/>
            <a:ext cx="253082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id-ID"/>
            </a:defPPr>
            <a:lvl1pPr indent="0">
              <a:defRPr sz="16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id-ID" dirty="0"/>
              <a:t>Total Perjadin, Rp1.251,6 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49" y="1649148"/>
            <a:ext cx="5616651" cy="3194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2835" y="1660034"/>
            <a:ext cx="253082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Total Perjadin, </a:t>
            </a:r>
            <a:r>
              <a:rPr lang="id-ID" sz="1600" b="1" dirty="0" smtClean="0"/>
              <a:t>Rp1.175,1 </a:t>
            </a:r>
            <a:r>
              <a:rPr lang="id-ID" sz="1600" b="1" dirty="0"/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2242" y="802019"/>
            <a:ext cx="2454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solidFill>
                  <a:srgbClr val="FF0000"/>
                </a:solidFill>
                <a:effectLst/>
              </a:rPr>
              <a:t>TA 2018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2982" y="802019"/>
            <a:ext cx="2454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ln/>
                <a:solidFill>
                  <a:srgbClr val="FF0000"/>
                </a:solidFill>
                <a:effectLst/>
              </a:rPr>
              <a:t>TA 2019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9542" y="87086"/>
            <a:ext cx="93072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Telah melakukan efisiensi belanja barang, khususnya belanja perjalanan dinas pada 2018-2019</a:t>
            </a:r>
          </a:p>
          <a:p>
            <a:r>
              <a:rPr lang="id-ID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Sebesar Rp45 M (RM)</a:t>
            </a:r>
            <a:endParaRPr lang="id-ID" sz="28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2835" y="5019331"/>
            <a:ext cx="559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 smtClean="0">
                <a:latin typeface="Century Gothic" panose="020B0502020202020204" pitchFamily="34" charset="0"/>
              </a:rPr>
              <a:t>Tetap didorong untuk mengalokasikan belanja modal melalui sumber dana PNBP</a:t>
            </a:r>
            <a:endParaRPr lang="id-ID" sz="1200" dirty="0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45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6" y="1103783"/>
            <a:ext cx="9840685" cy="4990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086" y="816428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d-ID" sz="1400" b="1" dirty="0" smtClean="0"/>
              <a:t>Rp. M</a:t>
            </a:r>
            <a:endParaRPr lang="id-ID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73085" y="16209"/>
            <a:ext cx="76801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d-ID" sz="1400" dirty="0" smtClean="0"/>
              <a:t>Belanja Perjalanan Dinas (RM) selalu meningkat tahun 2015 – 2018 dan sisa anggarannya relatif tinggi, </a:t>
            </a:r>
          </a:p>
          <a:p>
            <a:pPr algn="just"/>
            <a:r>
              <a:rPr lang="id-ID" sz="1400" dirty="0" smtClean="0"/>
              <a:t>sampai dengan 1 Oktober 2018 (Triwulan IV) baru terserap </a:t>
            </a:r>
            <a:r>
              <a:rPr lang="id-ID" sz="20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54%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8251" y="2443514"/>
            <a:ext cx="154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 smtClean="0">
                <a:latin typeface="Century Gothic" panose="020B0502020202020204" pitchFamily="34" charset="0"/>
              </a:rPr>
              <a:t>Tetap diperlukan </a:t>
            </a:r>
          </a:p>
          <a:p>
            <a:pPr algn="just"/>
            <a:r>
              <a:rPr lang="id-ID" sz="1200" dirty="0">
                <a:latin typeface="Century Gothic" panose="020B0502020202020204" pitchFamily="34" charset="0"/>
              </a:rPr>
              <a:t>p</a:t>
            </a:r>
            <a:r>
              <a:rPr lang="id-ID" sz="1200" dirty="0" smtClean="0">
                <a:latin typeface="Century Gothic" panose="020B0502020202020204" pitchFamily="34" charset="0"/>
              </a:rPr>
              <a:t>enajaman </a:t>
            </a:r>
          </a:p>
          <a:p>
            <a:pPr algn="just"/>
            <a:r>
              <a:rPr lang="id-ID" sz="1200" dirty="0" smtClean="0">
                <a:latin typeface="Century Gothic" panose="020B0502020202020204" pitchFamily="34" charset="0"/>
              </a:rPr>
              <a:t>belanja perjadin </a:t>
            </a:r>
          </a:p>
          <a:p>
            <a:pPr algn="just"/>
            <a:r>
              <a:rPr lang="id-ID" sz="1200" dirty="0">
                <a:latin typeface="Century Gothic" panose="020B0502020202020204" pitchFamily="34" charset="0"/>
              </a:rPr>
              <a:t>s</a:t>
            </a:r>
            <a:r>
              <a:rPr lang="id-ID" sz="1200" dirty="0" smtClean="0">
                <a:latin typeface="Century Gothic" panose="020B0502020202020204" pitchFamily="34" charset="0"/>
              </a:rPr>
              <a:t>umber dana RM</a:t>
            </a:r>
            <a:endParaRPr lang="id-ID" sz="120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78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80" y="1086037"/>
            <a:ext cx="10046463" cy="5097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3662" y="16209"/>
            <a:ext cx="7918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d-ID" sz="1400" dirty="0" smtClean="0"/>
              <a:t>Belanja Perjalanan Dinas (PNBP) selalu meningkat tahun 2015 – 2017 dan sisa anggarannya relatif tinggi, </a:t>
            </a:r>
          </a:p>
          <a:p>
            <a:pPr algn="just"/>
            <a:r>
              <a:rPr lang="id-ID" sz="1400" dirty="0" smtClean="0"/>
              <a:t>sampai dengan 1 Oktober 2018 (Triwulan IV) baru terserap </a:t>
            </a:r>
            <a:r>
              <a:rPr lang="id-ID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41% </a:t>
            </a:r>
            <a:endParaRPr lang="id-ID" sz="20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48251" y="2443514"/>
            <a:ext cx="154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 smtClean="0">
                <a:latin typeface="Century Gothic" panose="020B0502020202020204" pitchFamily="34" charset="0"/>
              </a:rPr>
              <a:t>Tetap diperlukan </a:t>
            </a:r>
          </a:p>
          <a:p>
            <a:pPr algn="just"/>
            <a:r>
              <a:rPr lang="id-ID" sz="1200" dirty="0">
                <a:latin typeface="Century Gothic" panose="020B0502020202020204" pitchFamily="34" charset="0"/>
              </a:rPr>
              <a:t>p</a:t>
            </a:r>
            <a:r>
              <a:rPr lang="id-ID" sz="1200" dirty="0" smtClean="0">
                <a:latin typeface="Century Gothic" panose="020B0502020202020204" pitchFamily="34" charset="0"/>
              </a:rPr>
              <a:t>enajaman </a:t>
            </a:r>
          </a:p>
          <a:p>
            <a:pPr algn="just"/>
            <a:r>
              <a:rPr lang="id-ID" sz="1200" dirty="0" smtClean="0">
                <a:latin typeface="Century Gothic" panose="020B0502020202020204" pitchFamily="34" charset="0"/>
              </a:rPr>
              <a:t>belanja perjadin </a:t>
            </a:r>
          </a:p>
          <a:p>
            <a:pPr algn="just"/>
            <a:r>
              <a:rPr lang="id-ID" sz="1200" dirty="0">
                <a:latin typeface="Century Gothic" panose="020B0502020202020204" pitchFamily="34" charset="0"/>
              </a:rPr>
              <a:t>s</a:t>
            </a:r>
            <a:r>
              <a:rPr lang="id-ID" sz="1200" dirty="0" smtClean="0">
                <a:latin typeface="Century Gothic" panose="020B0502020202020204" pitchFamily="34" charset="0"/>
              </a:rPr>
              <a:t>umber dana PNBP</a:t>
            </a:r>
            <a:endParaRPr lang="id-ID" sz="12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6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66" y="1210076"/>
            <a:ext cx="7981049" cy="46605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88938" y="2830286"/>
            <a:ext cx="4992356" cy="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7326086" y="2514600"/>
            <a:ext cx="54428" cy="315686"/>
          </a:xfrm>
          <a:prstGeom prst="rightBrac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2293160" y="34594"/>
            <a:ext cx="9394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b="1" dirty="0" smtClean="0"/>
              <a:t>Pada RKA-K/L TA 2019 porsi belanja barang meningkat semula 72% menjadi 83%, </a:t>
            </a:r>
          </a:p>
          <a:p>
            <a:pPr algn="just"/>
            <a:r>
              <a:rPr lang="id-ID" sz="2000" b="1" dirty="0" smtClean="0"/>
              <a:t>sedangkan porsi belanja modal turun dari 28% menjadi </a:t>
            </a:r>
            <a:r>
              <a:rPr lang="id-ID" sz="2000" b="1" dirty="0">
                <a:solidFill>
                  <a:srgbClr val="FF0000"/>
                </a:solidFill>
              </a:rPr>
              <a:t>17%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0770" y="1417051"/>
            <a:ext cx="343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PORSI BELANJA BLU TA 2018-2019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5722" y="1440497"/>
            <a:ext cx="3261652" cy="28469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d-ID" sz="1200" dirty="0" smtClean="0">
                <a:latin typeface="Century Gothic" panose="020B0502020202020204" pitchFamily="34" charset="0"/>
              </a:rPr>
              <a:t>Pengalokasian belanja satker PTN BLU didorong untuk meningkatkan alokasi belanja modalnya.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id-ID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d-ID" sz="1200" dirty="0" smtClean="0">
                <a:latin typeface="Century Gothic" panose="020B0502020202020204" pitchFamily="34" charset="0"/>
              </a:rPr>
              <a:t>Apabila porsi belanja modal disamakan dengan existing maka diperlukan sekitar </a:t>
            </a:r>
            <a:r>
              <a:rPr lang="id-ID" b="1" dirty="0">
                <a:solidFill>
                  <a:srgbClr val="FF0000"/>
                </a:solidFill>
              </a:rPr>
              <a:t>Rp917 M </a:t>
            </a:r>
            <a:r>
              <a:rPr lang="id-ID" sz="1200" dirty="0" smtClean="0">
                <a:latin typeface="Century Gothic" panose="020B0502020202020204" pitchFamily="34" charset="0"/>
              </a:rPr>
              <a:t>digeser dari belanja barang ke modal atau rata-rata </a:t>
            </a:r>
            <a:r>
              <a:rPr lang="id-ID" b="1" dirty="0">
                <a:solidFill>
                  <a:srgbClr val="FF0000"/>
                </a:solidFill>
              </a:rPr>
              <a:t>Rp29 M</a:t>
            </a:r>
            <a:r>
              <a:rPr lang="id-ID" sz="1200" dirty="0" smtClean="0">
                <a:latin typeface="Century Gothic" panose="020B0502020202020204" pitchFamily="34" charset="0"/>
              </a:rPr>
              <a:t> per PTN Satker BLU.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id-ID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d-ID" sz="1200" dirty="0" smtClean="0">
                <a:latin typeface="Century Gothic" panose="020B0502020202020204" pitchFamily="34" charset="0"/>
              </a:rPr>
              <a:t>Belanja BLU TA 2018 Rp9.371,0 M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id-ID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d-ID" sz="1200" dirty="0" smtClean="0">
                <a:latin typeface="Century Gothic" panose="020B0502020202020204" pitchFamily="34" charset="0"/>
              </a:rPr>
              <a:t>Belanja BLU TA 2019 Rp7.911,0 M</a:t>
            </a:r>
          </a:p>
          <a:p>
            <a:pPr algn="just"/>
            <a:endParaRPr lang="id-ID" sz="105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329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390" y="383254"/>
            <a:ext cx="939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Revisi pada DJA sampai dengan 1 Oktober 2018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8246" y="1230923"/>
            <a:ext cx="11476891" cy="506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39750" indent="-539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d-ID" sz="4800" dirty="0" smtClean="0"/>
              <a:t>Revisi yang dilakukan DJA sampai dengan 1 Oktober 2018 sebanyak </a:t>
            </a:r>
            <a:r>
              <a:rPr lang="id-ID" sz="4800" b="1" dirty="0" smtClean="0">
                <a:solidFill>
                  <a:srgbClr val="FF0000"/>
                </a:solidFill>
              </a:rPr>
              <a:t>17</a:t>
            </a:r>
            <a:r>
              <a:rPr lang="id-ID" sz="4800" dirty="0" smtClean="0"/>
              <a:t> </a:t>
            </a:r>
            <a:r>
              <a:rPr lang="id-ID" sz="4800" b="1" dirty="0">
                <a:solidFill>
                  <a:srgbClr val="FF0000"/>
                </a:solidFill>
              </a:rPr>
              <a:t>kali</a:t>
            </a:r>
            <a:r>
              <a:rPr lang="id-ID" sz="4800" dirty="0" smtClean="0"/>
              <a:t>;</a:t>
            </a:r>
          </a:p>
          <a:p>
            <a:pPr marL="539750" indent="-539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d-ID" sz="4800" dirty="0" smtClean="0"/>
              <a:t>Masih ditemukan revisi yang diakibatkan oleh </a:t>
            </a:r>
            <a:r>
              <a:rPr lang="id-ID" sz="4800" b="1" dirty="0">
                <a:solidFill>
                  <a:srgbClr val="FF0000"/>
                </a:solidFill>
              </a:rPr>
              <a:t>kekurangan belanja pegawai</a:t>
            </a:r>
            <a:r>
              <a:rPr lang="id-ID" sz="4800" dirty="0" smtClean="0"/>
              <a:t>.</a:t>
            </a:r>
            <a:endParaRPr lang="id-ID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2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7" y="1057503"/>
            <a:ext cx="10621799" cy="47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7" y="1639851"/>
            <a:ext cx="10601654" cy="385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0390" y="280779"/>
            <a:ext cx="939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b="1" dirty="0" smtClean="0"/>
              <a:t>Belanja Pegawai Satker BLU TA 2018 - 2019</a:t>
            </a:r>
            <a:endParaRPr lang="id-ID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5231" y="68817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Rp.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9A93-D2A8-49EE-A579-7E18B3EF9D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68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eckerboard keyboard design template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2D2015"/>
        </a:dk1>
        <a:lt1>
          <a:srgbClr val="777777"/>
        </a:lt1>
        <a:dk2>
          <a:srgbClr val="523E26"/>
        </a:dk2>
        <a:lt2>
          <a:srgbClr val="DFC08D"/>
        </a:lt2>
        <a:accent1>
          <a:srgbClr val="B9DC91"/>
        </a:accent1>
        <a:accent2>
          <a:srgbClr val="6699CC"/>
        </a:accent2>
        <a:accent3>
          <a:srgbClr val="B3AFAC"/>
        </a:accent3>
        <a:accent4>
          <a:srgbClr val="656565"/>
        </a:accent4>
        <a:accent5>
          <a:srgbClr val="D9EBC7"/>
        </a:accent5>
        <a:accent6>
          <a:srgbClr val="5C8AB9"/>
        </a:accent6>
        <a:hlink>
          <a:srgbClr val="E66464"/>
        </a:hlink>
        <a:folHlink>
          <a:srgbClr val="6600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C1F00"/>
        </a:dk1>
        <a:lt1>
          <a:srgbClr val="CCCC99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AEAE82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8572B"/>
        </a:dk1>
        <a:lt1>
          <a:srgbClr val="666699"/>
        </a:lt1>
        <a:dk2>
          <a:srgbClr val="66CCFF"/>
        </a:dk2>
        <a:lt2>
          <a:srgbClr val="3E3E5C"/>
        </a:lt2>
        <a:accent1>
          <a:srgbClr val="CCCC99"/>
        </a:accent1>
        <a:accent2>
          <a:srgbClr val="FFFFCC"/>
        </a:accent2>
        <a:accent3>
          <a:srgbClr val="B8B8CA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99"/>
        </a:dk1>
        <a:lt1>
          <a:srgbClr val="666666"/>
        </a:lt1>
        <a:dk2>
          <a:srgbClr val="000000"/>
        </a:dk2>
        <a:lt2>
          <a:srgbClr val="33CCFF"/>
        </a:lt2>
        <a:accent1>
          <a:srgbClr val="D2D2D2"/>
        </a:accent1>
        <a:accent2>
          <a:srgbClr val="8DC6FF"/>
        </a:accent2>
        <a:accent3>
          <a:srgbClr val="AAAAA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3366CC"/>
        </a:lt1>
        <a:dk2>
          <a:srgbClr val="000099"/>
        </a:dk2>
        <a:lt2>
          <a:srgbClr val="006699"/>
        </a:lt2>
        <a:accent1>
          <a:srgbClr val="99CCFF"/>
        </a:accent1>
        <a:accent2>
          <a:srgbClr val="FF9900"/>
        </a:accent2>
        <a:accent3>
          <a:srgbClr val="AAAACA"/>
        </a:accent3>
        <a:accent4>
          <a:srgbClr val="2A56AE"/>
        </a:accent4>
        <a:accent5>
          <a:srgbClr val="CAE2FF"/>
        </a:accent5>
        <a:accent6>
          <a:srgbClr val="E78A00"/>
        </a:accent6>
        <a:hlink>
          <a:srgbClr val="009999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CEF9FE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3FBFE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F66F0A"/>
        </a:dk2>
        <a:lt2>
          <a:srgbClr val="808080"/>
        </a:lt2>
        <a:accent1>
          <a:srgbClr val="99CCFF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E7"/>
        </a:accent6>
        <a:hlink>
          <a:srgbClr val="0066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752</Words>
  <Application>Microsoft Office PowerPoint</Application>
  <PresentationFormat>Custom</PresentationFormat>
  <Paragraphs>109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Checkerboard keyboard design template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UPAYA DAN TINDAK LANJUT YANG DILAKUKAN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</dc:creator>
  <cp:lastModifiedBy>yono</cp:lastModifiedBy>
  <cp:revision>20</cp:revision>
  <cp:lastPrinted>2018-10-02T04:24:30Z</cp:lastPrinted>
  <dcterms:created xsi:type="dcterms:W3CDTF">2018-10-01T09:47:13Z</dcterms:created>
  <dcterms:modified xsi:type="dcterms:W3CDTF">2018-10-02T04:26:21Z</dcterms:modified>
</cp:coreProperties>
</file>